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7" r:id="rId9"/>
    <p:sldId id="260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형근" initials="안" lastIdx="1" clrIdx="0">
    <p:extLst>
      <p:ext uri="{19B8F6BF-5375-455C-9EA6-DF929625EA0E}">
        <p15:presenceInfo xmlns:p15="http://schemas.microsoft.com/office/powerpoint/2012/main" userId="안형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8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6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9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8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1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C6D6-EA7D-4053-B1CA-B60333B58E9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3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C6D6-EA7D-4053-B1CA-B60333B58E9B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03D1-A845-4081-85C4-90B1B36C6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209310"/>
            <a:ext cx="12192001" cy="2686885"/>
          </a:xfrm>
          <a:prstGeom prst="rect">
            <a:avLst/>
          </a:prstGeom>
          <a:solidFill>
            <a:schemeClr val="bg1"/>
          </a:solidFill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4706" y="2456687"/>
            <a:ext cx="8247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dirty="0">
              <a:solidFill>
                <a:schemeClr val="bg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959" y="2704064"/>
            <a:ext cx="7498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35DBA1"/>
                </a:solidFill>
                <a:latin typeface="+mj-lt"/>
                <a:ea typeface="나눔스퀘어_ac ExtraBold" panose="020B0600000101010101" pitchFamily="50" charset="-127"/>
              </a:rPr>
              <a:t>Smart Farm</a:t>
            </a:r>
            <a:endParaRPr lang="ko-KR" altLang="en-US" sz="8800" b="1" dirty="0">
              <a:solidFill>
                <a:srgbClr val="35DBA1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14349"/>
            <a:ext cx="74980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팀장 </a:t>
            </a:r>
            <a:r>
              <a:rPr lang="en-US" altLang="ko-KR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안형근</a:t>
            </a:r>
            <a:endParaRPr lang="en-US" altLang="ko-KR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팀원 </a:t>
            </a:r>
            <a:r>
              <a:rPr lang="en-US" altLang="ko-KR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rgbClr val="126447"/>
                </a:solidFill>
                <a:ea typeface="나눔스퀘어_ac ExtraBold" panose="020B0600000101010101" pitchFamily="50" charset="-127"/>
              </a:rPr>
              <a:t>김지수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 </a:t>
            </a:r>
            <a:endParaRPr lang="en-US" altLang="ko-KR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8534" y="4002293"/>
            <a:ext cx="454023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126447"/>
                </a:solidFill>
                <a:latin typeface="+mj-lt"/>
                <a:ea typeface="나눔스퀘어_ac ExtraBold" panose="020B0600000101010101" pitchFamily="50" charset="-127"/>
              </a:rPr>
              <a:t>Team 2</a:t>
            </a:r>
            <a:endParaRPr lang="ko-KR" altLang="en-US" sz="2400" b="1" dirty="0">
              <a:solidFill>
                <a:srgbClr val="126447"/>
              </a:solidFill>
              <a:latin typeface="+mj-lt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79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88B9B-FDFE-4735-B5DF-CC9217C5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0304E-9461-4172-AAC7-A92C8F1C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18F5C-9A95-4163-8091-9A9FC6FC9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696"/>
            <a:ext cx="12192000" cy="560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/>
          <a:lstStyle/>
          <a:p>
            <a:pPr algn="ctr"/>
            <a:r>
              <a:rPr lang="ko-KR" altLang="en-US" dirty="0"/>
              <a:t>프로젝트 소개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57" y="4271264"/>
            <a:ext cx="2641018" cy="14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78" y="4271264"/>
            <a:ext cx="2641018" cy="14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037" y="4270224"/>
            <a:ext cx="2641018" cy="14988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5" y="4271264"/>
            <a:ext cx="2671372" cy="14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01" y="2254603"/>
            <a:ext cx="1355704" cy="4826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04239" y="2737218"/>
            <a:ext cx="154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화면 구상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47" y="2015599"/>
            <a:ext cx="686605" cy="6866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76446" y="2737273"/>
            <a:ext cx="196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for SQLITE</a:t>
            </a:r>
            <a:r>
              <a:rPr lang="ko-KR" altLang="en-US" dirty="0"/>
              <a:t>를 통한 </a:t>
            </a:r>
            <a:r>
              <a:rPr lang="en-US" altLang="ko-KR" dirty="0"/>
              <a:t>Data</a:t>
            </a:r>
            <a:r>
              <a:rPr lang="ko-KR" altLang="en-US" dirty="0"/>
              <a:t> 생성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63" y="2219589"/>
            <a:ext cx="1355704" cy="4826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70406" y="2737273"/>
            <a:ext cx="193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UI </a:t>
            </a:r>
            <a:r>
              <a:rPr lang="ko-KR" altLang="en-US" dirty="0"/>
              <a:t>화면을 통해 출력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037281" y="2495910"/>
            <a:ext cx="845810" cy="1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6998473" y="2493641"/>
            <a:ext cx="845810" cy="1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4C7924-9739-43C8-A757-3A59B14A6502}"/>
              </a:ext>
            </a:extLst>
          </p:cNvPr>
          <p:cNvSpPr txBox="1"/>
          <p:nvPr/>
        </p:nvSpPr>
        <p:spPr>
          <a:xfrm>
            <a:off x="508602" y="3763558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&lt; UI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화면 예시 </a:t>
            </a:r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&gt;</a:t>
            </a:r>
            <a:endParaRPr lang="ko-KR" alt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DAC176-FFA2-4058-8F28-F837867E6048}"/>
              </a:ext>
            </a:extLst>
          </p:cNvPr>
          <p:cNvSpPr/>
          <p:nvPr/>
        </p:nvSpPr>
        <p:spPr>
          <a:xfrm>
            <a:off x="-1" y="3620375"/>
            <a:ext cx="12192001" cy="2503333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69C67-C1D0-49B6-B887-9D36F52631BF}"/>
              </a:ext>
            </a:extLst>
          </p:cNvPr>
          <p:cNvSpPr txBox="1"/>
          <p:nvPr/>
        </p:nvSpPr>
        <p:spPr>
          <a:xfrm>
            <a:off x="1233514" y="5760474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1]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23846A-FA9A-40B5-918F-3D149991EA45}"/>
              </a:ext>
            </a:extLst>
          </p:cNvPr>
          <p:cNvSpPr txBox="1"/>
          <p:nvPr/>
        </p:nvSpPr>
        <p:spPr>
          <a:xfrm>
            <a:off x="4254270" y="5760474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2]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5E07F4-8F68-4023-86C9-3BC7406E1409}"/>
              </a:ext>
            </a:extLst>
          </p:cNvPr>
          <p:cNvSpPr txBox="1"/>
          <p:nvPr/>
        </p:nvSpPr>
        <p:spPr>
          <a:xfrm>
            <a:off x="7259849" y="5760474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3]</a:t>
            </a:r>
            <a:endParaRPr lang="ko-KR" alt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F3137B-869D-4A20-8397-A4E2916E2E52}"/>
              </a:ext>
            </a:extLst>
          </p:cNvPr>
          <p:cNvSpPr txBox="1"/>
          <p:nvPr/>
        </p:nvSpPr>
        <p:spPr>
          <a:xfrm>
            <a:off x="10265429" y="5760474"/>
            <a:ext cx="7082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그림 </a:t>
            </a:r>
            <a:r>
              <a:rPr lang="en-US" altLang="ko-KR" sz="1050" dirty="0"/>
              <a:t>4]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9882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7661" y="4976231"/>
            <a:ext cx="8328484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현재 시각이 나타나도록 설정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 err="1"/>
              <a:t>온습도센서</a:t>
            </a:r>
            <a:r>
              <a:rPr lang="en-US" altLang="ko-KR" sz="1200" dirty="0"/>
              <a:t>/</a:t>
            </a:r>
            <a:r>
              <a:rPr lang="ko-KR" altLang="en-US" sz="1200" dirty="0"/>
              <a:t>모터 수에 맞춰 센서</a:t>
            </a:r>
            <a:r>
              <a:rPr lang="en-US" altLang="ko-KR" sz="1200" dirty="0"/>
              <a:t>/</a:t>
            </a:r>
            <a:r>
              <a:rPr lang="ko-KR" altLang="en-US" sz="1200" dirty="0"/>
              <a:t>천창 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천창의 설정을 열림</a:t>
            </a:r>
            <a:r>
              <a:rPr lang="en-US" altLang="ko-KR" sz="1200" dirty="0"/>
              <a:t>, </a:t>
            </a:r>
            <a:r>
              <a:rPr lang="ko-KR" altLang="en-US" sz="1200" dirty="0"/>
              <a:t>정지</a:t>
            </a:r>
            <a:r>
              <a:rPr lang="en-US" altLang="ko-KR" sz="1200" dirty="0"/>
              <a:t>, </a:t>
            </a:r>
            <a:r>
              <a:rPr lang="ko-KR" altLang="en-US" sz="1200" dirty="0"/>
              <a:t>닫힘</a:t>
            </a:r>
            <a:r>
              <a:rPr lang="en-US" altLang="ko-KR" sz="1200" dirty="0"/>
              <a:t>, </a:t>
            </a:r>
            <a:r>
              <a:rPr lang="ko-KR" altLang="en-US" sz="1200" dirty="0"/>
              <a:t>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수동으로 설정 가능하게 하고</a:t>
            </a:r>
            <a:r>
              <a:rPr lang="en-US" altLang="ko-KR" sz="1200" dirty="0"/>
              <a:t>,</a:t>
            </a:r>
            <a:r>
              <a:rPr lang="ko-KR" altLang="en-US" sz="1200" dirty="0"/>
              <a:t> 현재 설정을 상태에서 확인할 수 있도록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CFE3472-CF28-4387-B430-A25CE5D86E7F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/>
                  </a:solidFill>
                </a:ln>
              </a:rPr>
              <a:t>자동개폐기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클릭 시 보여주는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E86E8D-ED87-4AE8-BD32-07A8AD68A174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00" y="1205564"/>
            <a:ext cx="4718932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85EE19-E3DE-4AFC-90E0-B0391B0245F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05564"/>
            <a:ext cx="540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11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32A831-F26D-4E77-8AFB-A805BE8EB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798"/>
            <a:ext cx="12192000" cy="6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8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01E85D-AA74-4B8A-B300-0B59685570D0}"/>
              </a:ext>
            </a:extLst>
          </p:cNvPr>
          <p:cNvSpPr txBox="1"/>
          <p:nvPr/>
        </p:nvSpPr>
        <p:spPr>
          <a:xfrm>
            <a:off x="547661" y="4976231"/>
            <a:ext cx="8328484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각 번호의 스위치를 열림</a:t>
            </a:r>
            <a:r>
              <a:rPr lang="en-US" altLang="ko-KR" sz="1200" dirty="0"/>
              <a:t>, </a:t>
            </a:r>
            <a:r>
              <a:rPr lang="ko-KR" altLang="en-US" sz="1200" dirty="0"/>
              <a:t>정지</a:t>
            </a:r>
            <a:r>
              <a:rPr lang="en-US" altLang="ko-KR" sz="1200" dirty="0"/>
              <a:t>, </a:t>
            </a:r>
            <a:r>
              <a:rPr lang="ko-KR" altLang="en-US" sz="1200" dirty="0"/>
              <a:t>닫힘으로 설정 가능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1"/>
            <a:ext cx="4719600" cy="2792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tx1"/>
                  </a:solidFill>
                </a:ln>
              </a:rPr>
              <a:t>개별스위치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 클릭 시 보여주는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5B90EB-1C73-426D-9BB8-CF5E5E4AB463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3FAB1F-0D12-4495-9DAA-A2771CE1024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169470"/>
            <a:ext cx="540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FACC7DA-DF1E-41FA-BCF8-2B3B82A722DF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4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4816DF-438E-4A66-8EE2-648E6D47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39"/>
            <a:ext cx="12192000" cy="65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4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887B58D-864A-4F92-9523-984B18F6FE98}"/>
              </a:ext>
            </a:extLst>
          </p:cNvPr>
          <p:cNvSpPr txBox="1"/>
          <p:nvPr/>
        </p:nvSpPr>
        <p:spPr>
          <a:xfrm>
            <a:off x="547661" y="4976231"/>
            <a:ext cx="8328484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급수 요일을 지정할 수 있도록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밸브 수에 맞춰 관수 정보가 나타나도록 구현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관수 </a:t>
            </a:r>
            <a:r>
              <a:rPr lang="en-US" altLang="ko-KR" sz="1200" dirty="0"/>
              <a:t>ON </a:t>
            </a:r>
            <a:r>
              <a:rPr lang="ko-KR" altLang="en-US" sz="1200" dirty="0"/>
              <a:t>후 급수 시간 및 공급 시간 설정 가능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0"/>
            <a:ext cx="4719600" cy="2795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관수 클릭 시 보여주는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28AAB5-53B8-4EE6-91CF-F28CB4DEE8F6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4EA2452-D82B-4FDA-BA1A-AAFF0DF1C88B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180B27-D0C8-49DB-A9AD-4644EA3ED89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60743"/>
            <a:ext cx="5400000" cy="27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078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B4CFF-5474-47BD-AC63-F19B0F01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1A27-9256-4A81-B0BC-2AAB640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ECE537-5242-4923-944B-D798D6F42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03" y="0"/>
            <a:ext cx="8439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0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74EA0A-4A92-44EB-89C2-A8DB0896CE12}"/>
              </a:ext>
            </a:extLst>
          </p:cNvPr>
          <p:cNvSpPr txBox="1"/>
          <p:nvPr/>
        </p:nvSpPr>
        <p:spPr>
          <a:xfrm>
            <a:off x="547661" y="4976231"/>
            <a:ext cx="8328484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&lt;</a:t>
            </a:r>
            <a:r>
              <a:rPr lang="ko-KR" altLang="en-US" sz="1200" dirty="0"/>
              <a:t>상세 화면</a:t>
            </a:r>
            <a:r>
              <a:rPr lang="en-US" altLang="ko-KR" sz="1200" dirty="0"/>
              <a:t>&gt;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상단에 </a:t>
            </a:r>
            <a:r>
              <a:rPr lang="en-US" altLang="ko-KR" sz="1200" dirty="0"/>
              <a:t>Device(</a:t>
            </a:r>
            <a:r>
              <a:rPr lang="ko-KR" altLang="en-US" sz="1200" dirty="0"/>
              <a:t>화면</a:t>
            </a:r>
            <a:r>
              <a:rPr lang="en-US" altLang="ko-KR" sz="1200" dirty="0"/>
              <a:t>)</a:t>
            </a:r>
            <a:r>
              <a:rPr lang="ko-KR" altLang="en-US" sz="1200" dirty="0"/>
              <a:t> 목록 표시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개폐 시간 설정 가능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지정해 놓은 값들을 표에 알맞게 출력 되도록 구현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" y="1213200"/>
            <a:ext cx="4717650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46960" y="420829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  <a:ea typeface="나눔스퀘어_ac ExtraBold" panose="020B0600000101010101" pitchFamily="50" charset="-127"/>
              </a:rPr>
              <a:t> UI </a:t>
            </a:r>
            <a:r>
              <a:rPr lang="ko-KR" altLang="en-US" sz="2400" b="1" dirty="0">
                <a:latin typeface="+mj-lt"/>
                <a:ea typeface="나눔스퀘어_ac ExtraBold" panose="020B0600000101010101" pitchFamily="50" charset="-127"/>
              </a:rPr>
              <a:t>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53539" y="360046"/>
            <a:ext cx="484923" cy="560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7661" y="4624277"/>
            <a:ext cx="38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/>
                  </a:solidFill>
                </a:ln>
              </a:rPr>
              <a:t>Setting </a:t>
            </a:r>
            <a:r>
              <a:rPr lang="ko-KR" altLang="en-US" sz="1400" dirty="0">
                <a:ln>
                  <a:solidFill>
                    <a:schemeClr val="tx1"/>
                  </a:solidFill>
                </a:ln>
              </a:rPr>
              <a:t>클릭 시 보여주는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27117F-A068-4CAB-A157-A0B6DD80C694}"/>
              </a:ext>
            </a:extLst>
          </p:cNvPr>
          <p:cNvSpPr/>
          <p:nvPr/>
        </p:nvSpPr>
        <p:spPr>
          <a:xfrm>
            <a:off x="-1" y="223494"/>
            <a:ext cx="12192001" cy="4265379"/>
          </a:xfrm>
          <a:prstGeom prst="rect">
            <a:avLst/>
          </a:prstGeom>
          <a:noFill/>
          <a:ln w="19050">
            <a:solidFill>
              <a:srgbClr val="1264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07FB020-2CB4-47F2-840D-6A99A49E4FF0}"/>
              </a:ext>
            </a:extLst>
          </p:cNvPr>
          <p:cNvSpPr/>
          <p:nvPr/>
        </p:nvSpPr>
        <p:spPr>
          <a:xfrm>
            <a:off x="5352526" y="2347223"/>
            <a:ext cx="805880" cy="52647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5BA805-5118-453A-8287-5560A529CF8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00" y="1213200"/>
            <a:ext cx="5400000" cy="279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56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210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프로젝트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안형근</dc:creator>
  <cp:lastModifiedBy>지수 김</cp:lastModifiedBy>
  <cp:revision>30</cp:revision>
  <dcterms:created xsi:type="dcterms:W3CDTF">2022-02-10T01:43:16Z</dcterms:created>
  <dcterms:modified xsi:type="dcterms:W3CDTF">2022-02-17T08:33:14Z</dcterms:modified>
</cp:coreProperties>
</file>