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형근" initials="안" lastIdx="1" clrIdx="0">
    <p:extLst>
      <p:ext uri="{19B8F6BF-5375-455C-9EA6-DF929625EA0E}">
        <p15:presenceInfo xmlns:p15="http://schemas.microsoft.com/office/powerpoint/2012/main" userId="안형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8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9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C6D6-EA7D-4053-B1CA-B60333B58E9B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209310"/>
            <a:ext cx="12192001" cy="2686885"/>
          </a:xfrm>
          <a:prstGeom prst="rect">
            <a:avLst/>
          </a:prstGeom>
          <a:solidFill>
            <a:schemeClr val="bg1"/>
          </a:solidFill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706" y="2456687"/>
            <a:ext cx="8247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dirty="0">
              <a:solidFill>
                <a:schemeClr val="bg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959" y="2704064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35DBA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b="1" dirty="0">
              <a:solidFill>
                <a:srgbClr val="35DBA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14349"/>
            <a:ext cx="74980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팀장 </a:t>
            </a:r>
            <a:r>
              <a:rPr lang="en-US" altLang="ko-KR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안형근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팀원 </a:t>
            </a:r>
            <a:r>
              <a:rPr lang="en-US" altLang="ko-KR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김지수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 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534" y="4002293"/>
            <a:ext cx="454023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Team 2</a:t>
            </a:r>
            <a:endParaRPr lang="ko-KR" altLang="en-US" sz="2400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9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r>
              <a:rPr lang="ko-KR" altLang="en-US" dirty="0"/>
              <a:t>                     프로젝트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176023"/>
            <a:ext cx="12192000" cy="4985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81" y="3717026"/>
            <a:ext cx="2152585" cy="1220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99" y="3717026"/>
            <a:ext cx="2152585" cy="1220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63" y="3716092"/>
            <a:ext cx="2152585" cy="1221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76" y="3717026"/>
            <a:ext cx="2177326" cy="1220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01" y="2254603"/>
            <a:ext cx="1355704" cy="4826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04239" y="2737218"/>
            <a:ext cx="15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화면 구상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47" y="2015599"/>
            <a:ext cx="686605" cy="6866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76446" y="2737273"/>
            <a:ext cx="196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for SQLITE</a:t>
            </a:r>
            <a:r>
              <a:rPr lang="ko-KR" altLang="en-US" dirty="0"/>
              <a:t>를 통한 </a:t>
            </a:r>
            <a:r>
              <a:rPr lang="en-US" altLang="ko-KR" dirty="0"/>
              <a:t>Data</a:t>
            </a:r>
            <a:r>
              <a:rPr lang="ko-KR" altLang="en-US" dirty="0"/>
              <a:t> 생성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63" y="2219589"/>
            <a:ext cx="1355704" cy="4826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70406" y="2737273"/>
            <a:ext cx="193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UI </a:t>
            </a:r>
            <a:r>
              <a:rPr lang="ko-KR" altLang="en-US" dirty="0"/>
              <a:t>화면을 통해 출력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037281" y="2495910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998473" y="2493641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42" y="1213551"/>
            <a:ext cx="4716000" cy="2793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1" y="1213551"/>
            <a:ext cx="4718932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661" y="4976231"/>
            <a:ext cx="751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47661" y="5297407"/>
            <a:ext cx="703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(1) </a:t>
            </a:r>
            <a:r>
              <a:rPr lang="ko-KR" altLang="en-US" sz="1200" dirty="0"/>
              <a:t>현재 시각이 나타나도록 설정</a:t>
            </a:r>
            <a:r>
              <a:rPr lang="en-US" altLang="ko-KR" sz="1200" dirty="0"/>
              <a:t>, </a:t>
            </a:r>
            <a:r>
              <a:rPr lang="ko-KR" altLang="en-US" sz="1200" dirty="0"/>
              <a:t>센서 수에 맞춰서 나타나도록 구현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47661" y="5574406"/>
            <a:ext cx="784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(2) </a:t>
            </a:r>
            <a:r>
              <a:rPr lang="ko-KR" altLang="en-US" sz="1200" dirty="0"/>
              <a:t>천장의 설정을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</a:t>
            </a:r>
            <a:r>
              <a:rPr lang="en-US" altLang="ko-KR" sz="1200" dirty="0"/>
              <a:t>,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수동으로 설정가능하고 현재 설정을 상태에서 확인할 수 있도록 구현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자동개폐기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</p:spTree>
    <p:extLst>
      <p:ext uri="{BB962C8B-B14F-4D97-AF65-F5344CB8AC3E}">
        <p14:creationId xmlns:p14="http://schemas.microsoft.com/office/powerpoint/2010/main" val="26821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8" y="1219547"/>
            <a:ext cx="4721394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468" y="1219547"/>
            <a:ext cx="4718115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7661" y="4976231"/>
            <a:ext cx="751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7661" y="5297407"/>
            <a:ext cx="703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(1)</a:t>
            </a:r>
            <a:r>
              <a:rPr lang="ko-KR" altLang="en-US" sz="1200" dirty="0"/>
              <a:t> 각 번호의 스위치를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닫힘으로 설정 가능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개별스위치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</p:spTree>
    <p:extLst>
      <p:ext uri="{BB962C8B-B14F-4D97-AF65-F5344CB8AC3E}">
        <p14:creationId xmlns:p14="http://schemas.microsoft.com/office/powerpoint/2010/main" val="198744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9" y="1180907"/>
            <a:ext cx="471709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34" y="1180907"/>
            <a:ext cx="4717426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47661" y="4976231"/>
            <a:ext cx="751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661" y="5297407"/>
            <a:ext cx="703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(1)</a:t>
            </a:r>
            <a:r>
              <a:rPr lang="ko-KR" altLang="en-US" sz="1200" dirty="0"/>
              <a:t> 급수 요일을 지정할 수 있도록 구현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47661" y="5574406"/>
            <a:ext cx="784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(2)</a:t>
            </a:r>
            <a:r>
              <a:rPr lang="ko-KR" altLang="en-US" sz="1200" dirty="0"/>
              <a:t> 관수 </a:t>
            </a:r>
            <a:r>
              <a:rPr lang="en-US" altLang="ko-KR" sz="1200" dirty="0"/>
              <a:t>ON </a:t>
            </a:r>
            <a:r>
              <a:rPr lang="ko-KR" altLang="en-US" sz="1200" dirty="0"/>
              <a:t>후 급수 시간 및 공급 시간 설정 가능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관수 클릭 시 보여주는 화면</a:t>
            </a:r>
          </a:p>
        </p:txBody>
      </p:sp>
    </p:spTree>
    <p:extLst>
      <p:ext uri="{BB962C8B-B14F-4D97-AF65-F5344CB8AC3E}">
        <p14:creationId xmlns:p14="http://schemas.microsoft.com/office/powerpoint/2010/main" val="144078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9" y="1171956"/>
            <a:ext cx="471765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32" y="1172924"/>
            <a:ext cx="4719600" cy="2792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7661" y="4976231"/>
            <a:ext cx="751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7661" y="5297407"/>
            <a:ext cx="703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(1)</a:t>
            </a:r>
            <a:r>
              <a:rPr lang="ko-KR" altLang="en-US" sz="1200" dirty="0"/>
              <a:t> 개폐 시간 설정 가능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47661" y="5574406"/>
            <a:ext cx="784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(2)</a:t>
            </a:r>
            <a:r>
              <a:rPr lang="ko-KR" altLang="en-US" sz="1200" dirty="0"/>
              <a:t> 지정해 놓은 값들을 표에 알맞게 출력 되도록 구현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Setting 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클릭 시 보여주는 화면</a:t>
            </a:r>
          </a:p>
        </p:txBody>
      </p:sp>
    </p:spTree>
    <p:extLst>
      <p:ext uri="{BB962C8B-B14F-4D97-AF65-F5344CB8AC3E}">
        <p14:creationId xmlns:p14="http://schemas.microsoft.com/office/powerpoint/2010/main" val="83356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68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167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                    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안형근</dc:creator>
  <cp:lastModifiedBy>지수 김</cp:lastModifiedBy>
  <cp:revision>22</cp:revision>
  <dcterms:created xsi:type="dcterms:W3CDTF">2022-02-10T01:43:16Z</dcterms:created>
  <dcterms:modified xsi:type="dcterms:W3CDTF">2022-02-14T03:00:29Z</dcterms:modified>
</cp:coreProperties>
</file>