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43_36D3C2EF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4A_2969DC87.xml" ContentType="application/vnd.ms-powerpoint.comments+xml"/>
  <Override PartName="/ppt/notesSlides/notesSlide13.xml" ContentType="application/vnd.openxmlformats-officedocument.presentationml.notesSlide+xml"/>
  <Override PartName="/ppt/comments/modernComment_12D_748DF87.xml" ContentType="application/vnd.ms-powerpoint.comments+xml"/>
  <Override PartName="/ppt/notesSlides/notesSlide14.xml" ContentType="application/vnd.openxmlformats-officedocument.presentationml.notesSlide+xml"/>
  <Override PartName="/ppt/comments/modernComment_13F_4E9EEF75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modernComment_123_1F0E1F2B.xml" ContentType="application/vnd.ms-powerpoint.comments+xml"/>
  <Override PartName="/ppt/comments/modernComment_131_5D34D5B3.xml" ContentType="application/vnd.ms-powerpoint.comments+xml"/>
  <Override PartName="/ppt/comments/modernComment_14C_98702478.xml" ContentType="application/vnd.ms-powerpoint.comments+xml"/>
  <Override PartName="/ppt/comments/modernComment_14F_420F6B14.xml" ContentType="application/vnd.ms-powerpoint.comments+xml"/>
  <Override PartName="/ppt/comments/modernComment_138_7912A1A3.xml" ContentType="application/vnd.ms-powerpoint.comments+xml"/>
  <Override PartName="/ppt/comments/modernComment_151_427342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374"/>
    <p:sldMasterId id="2147483793" r:id="rId375"/>
  </p:sldMasterIdLst>
  <p:notesMasterIdLst>
    <p:notesMasterId r:id="rId407"/>
  </p:notesMasterIdLst>
  <p:sldIdLst>
    <p:sldId id="264" r:id="rId376"/>
    <p:sldId id="294" r:id="rId377"/>
    <p:sldId id="284" r:id="rId378"/>
    <p:sldId id="288" r:id="rId379"/>
    <p:sldId id="280" r:id="rId380"/>
    <p:sldId id="325" r:id="rId381"/>
    <p:sldId id="323" r:id="rId382"/>
    <p:sldId id="328" r:id="rId383"/>
    <p:sldId id="327" r:id="rId384"/>
    <p:sldId id="322" r:id="rId385"/>
    <p:sldId id="326" r:id="rId386"/>
    <p:sldId id="329" r:id="rId387"/>
    <p:sldId id="330" r:id="rId388"/>
    <p:sldId id="301" r:id="rId389"/>
    <p:sldId id="319" r:id="rId390"/>
    <p:sldId id="313" r:id="rId391"/>
    <p:sldId id="331" r:id="rId392"/>
    <p:sldId id="314" r:id="rId393"/>
    <p:sldId id="281" r:id="rId394"/>
    <p:sldId id="291" r:id="rId395"/>
    <p:sldId id="305" r:id="rId396"/>
    <p:sldId id="332" r:id="rId397"/>
    <p:sldId id="303" r:id="rId398"/>
    <p:sldId id="307" r:id="rId399"/>
    <p:sldId id="320" r:id="rId400"/>
    <p:sldId id="335" r:id="rId401"/>
    <p:sldId id="312" r:id="rId402"/>
    <p:sldId id="333" r:id="rId403"/>
    <p:sldId id="315" r:id="rId404"/>
    <p:sldId id="337" r:id="rId405"/>
    <p:sldId id="338" r:id="rId406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D21298-8DBE-ECBF-5F91-7B4C50A6987E}" name="지수 김" initials="지김" userId="f64646d8aabc52c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안형근" initials="안형근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8C8A"/>
    <a:srgbClr val="F1F3F4"/>
    <a:srgbClr val="2994F8"/>
    <a:srgbClr val="D4EAFE"/>
    <a:srgbClr val="C1C1C1"/>
    <a:srgbClr val="F3F3F3"/>
    <a:srgbClr val="FF5050"/>
    <a:srgbClr val="DCDCDC"/>
    <a:srgbClr val="494949"/>
    <a:srgbClr val="E0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3798" autoAdjust="0"/>
  </p:normalViewPr>
  <p:slideViewPr>
    <p:cSldViewPr>
      <p:cViewPr>
        <p:scale>
          <a:sx n="66" d="100"/>
          <a:sy n="66" d="100"/>
        </p:scale>
        <p:origin x="509" y="322"/>
      </p:cViewPr>
      <p:guideLst>
        <p:guide orient="horz" pos="2155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slide" Target="slides/slide2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2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13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413" Type="http://schemas.microsoft.com/office/2018/10/relationships/authors" Target="authors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3.xml"/><Relationship Id="rId399" Type="http://schemas.openxmlformats.org/officeDocument/2006/relationships/slide" Target="slides/slide24.xml"/><Relationship Id="rId403" Type="http://schemas.openxmlformats.org/officeDocument/2006/relationships/slide" Target="slides/slide2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14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4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15.xml"/><Relationship Id="rId404" Type="http://schemas.openxmlformats.org/officeDocument/2006/relationships/slide" Target="slides/slide2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5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16.xml"/><Relationship Id="rId405" Type="http://schemas.openxmlformats.org/officeDocument/2006/relationships/slide" Target="slides/slide30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slide" Target="slides/slide3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1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7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18.xml"/><Relationship Id="rId407" Type="http://schemas.openxmlformats.org/officeDocument/2006/relationships/notesMaster" Target="notesMasters/notesMaster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8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19.xml"/><Relationship Id="rId408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Master" Target="slideMasters/slideMaster1.xml"/><Relationship Id="rId395" Type="http://schemas.openxmlformats.org/officeDocument/2006/relationships/slide" Target="slides/slide20.xml"/><Relationship Id="rId409" Type="http://schemas.openxmlformats.org/officeDocument/2006/relationships/presProps" Target="pres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10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viewProps" Target="viewProps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Master" Target="slideMasters/slideMaster2.xml"/><Relationship Id="rId396" Type="http://schemas.openxmlformats.org/officeDocument/2006/relationships/slide" Target="slides/slide21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25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1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theme" Target="theme/theme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.xml"/><Relationship Id="rId397" Type="http://schemas.openxmlformats.org/officeDocument/2006/relationships/slide" Target="slides/slide22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26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1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23.xml"/></Relationships>
</file>

<file path=ppt/comments/modernComment_123_1F0E1F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539E93-50D6-4995-86F8-66A8F958FC23}" authorId="{A4D21298-8DBE-ECBF-5F91-7B4C50A6987E}" created="2022-01-25T00:24:21.418">
    <pc:sldMkLst xmlns:pc="http://schemas.microsoft.com/office/powerpoint/2013/main/command">
      <pc:docMk/>
      <pc:sldMk cId="521019179" sldId="291"/>
    </pc:sldMkLst>
    <p188:txBody>
      <a:bodyPr/>
      <a:lstStyle/>
      <a:p>
        <a:r>
          <a:rPr lang="ko-KR" altLang="en-US"/>
          <a:t>예시 더 만들기 - 예시별 속성 제대로 적기
사이트 화면에 대입해보기</a:t>
        </a:r>
      </a:p>
    </p188:txBody>
  </p188:cm>
  <p188:cm id="{6CF9CF49-E5B8-430D-8141-F3796EAE2954}" authorId="{A4D21298-8DBE-ECBF-5F91-7B4C50A6987E}" created="2022-01-25T00:25:16.388">
    <pc:sldMkLst xmlns:pc="http://schemas.microsoft.com/office/powerpoint/2013/main/command">
      <pc:docMk/>
      <pc:sldMk cId="521019179" sldId="291"/>
    </pc:sldMkLst>
    <p188:txBody>
      <a:bodyPr/>
      <a:lstStyle/>
      <a:p>
        <a:r>
          <a:rPr lang="ko-KR" altLang="en-US"/>
          <a:t>지금까지 정한 노드들로만 하려고 하면 여러가지 경우 다 생각해서 다시 바꿔야될 것 같음
or
조건 혹은 코드를 적을 수 있는 노드 유형을 만들어서 필요할 때만 추가하게 하는 건</a:t>
        </a:r>
      </a:p>
    </p188:txBody>
  </p188:cm>
  <p188:cm id="{7ABFCD18-BCC4-4C4C-A411-BA7AAAE757A0}" authorId="{A4D21298-8DBE-ECBF-5F91-7B4C50A6987E}" created="2022-01-25T00:26:15.085">
    <pc:sldMkLst xmlns:pc="http://schemas.microsoft.com/office/powerpoint/2013/main/command">
      <pc:docMk/>
      <pc:sldMk cId="521019179" sldId="291"/>
    </pc:sldMkLst>
    <p188:txBody>
      <a:bodyPr/>
      <a:lstStyle/>
      <a:p>
        <a:r>
          <a:rPr lang="ko-KR" altLang="en-US"/>
          <a:t>갑자기 드는 의문 
라즈베리 파이를 먼저 설정하고 function을 나중에 하는 게 맞는 거 같은,,,</a:t>
        </a:r>
      </a:p>
    </p188:txBody>
  </p188:cm>
</p188:cmLst>
</file>

<file path=ppt/comments/modernComment_12D_748DF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ED9763-D3B1-42D5-8B91-769A6AB695B5}" authorId="{A4D21298-8DBE-ECBF-5F91-7B4C50A6987E}" created="2022-01-25T02:53:01.3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216327" sldId="301"/>
      <ac:spMk id="126" creationId="{55901066-3467-4BD2-B9DE-E6CCC7A08BFB}"/>
    </ac:deMkLst>
    <p188:txBody>
      <a:bodyPr/>
      <a:lstStyle/>
      <a:p>
        <a:r>
          <a:rPr lang="ko-KR" altLang="en-US"/>
          <a:t>rotation 코드 수정하기</a:t>
        </a:r>
      </a:p>
    </p188:txBody>
  </p188:cm>
</p188:cmLst>
</file>

<file path=ppt/comments/modernComment_131_5D34D5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4906FD-08FF-408E-84E8-1E483112AD70}" authorId="{A4D21298-8DBE-ECBF-5F91-7B4C50A6987E}" created="2022-01-25T00:26:44.3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63743667" sldId="305"/>
      <ac:spMk id="121" creationId="{1480DD65-E565-445E-88A0-814AFB3E70E5}"/>
    </ac:deMkLst>
    <p188:txBody>
      <a:bodyPr/>
      <a:lstStyle/>
      <a:p>
        <a:r>
          <a:rPr lang="ko-KR" altLang="en-US"/>
          <a:t>duration 어떻게 할건지.</a:t>
        </a:r>
      </a:p>
    </p188:txBody>
  </p188:cm>
</p188:cmLst>
</file>

<file path=ppt/comments/modernComment_138_7912A1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90D590-D30C-4505-9D6E-F560EA114861}" authorId="{A4D21298-8DBE-ECBF-5F91-7B4C50A6987E}" created="2022-01-25T00:28:57.678">
    <pc:sldMkLst xmlns:pc="http://schemas.microsoft.com/office/powerpoint/2013/main/command">
      <pc:docMk/>
      <pc:sldMk cId="2031264163" sldId="312"/>
    </pc:sldMkLst>
    <p188:txBody>
      <a:bodyPr/>
      <a:lstStyle/>
      <a:p>
        <a:r>
          <a:rPr lang="ko-KR" altLang="en-US"/>
          <a:t>설명적기</a:t>
        </a:r>
      </a:p>
    </p188:txBody>
  </p188:cm>
</p188:cmLst>
</file>

<file path=ppt/comments/modernComment_13F_4E9EEF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3972AE-9AA8-4012-B694-D1F0078DC14D}" authorId="{A4D21298-8DBE-ECBF-5F91-7B4C50A6987E}" created="2022-01-25T00:21:32.842">
    <pc:sldMkLst xmlns:pc="http://schemas.microsoft.com/office/powerpoint/2013/main/command">
      <pc:docMk/>
      <pc:sldMk cId="1319038837" sldId="319"/>
    </pc:sldMkLst>
    <p188:pos x="3178175" y="4568825"/>
    <p188:txBody>
      <a:bodyPr/>
      <a:lstStyle/>
      <a:p>
        <a:r>
          <a:rPr lang="ko-KR" altLang="en-US"/>
          <a:t>duration 굳이?
direction이 바뀌는 거에 따라서 변하는게 나을 것 같음</a:t>
        </a:r>
      </a:p>
    </p188:txBody>
  </p188:cm>
</p188:cmLst>
</file>

<file path=ppt/comments/modernComment_143_36D3C2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917F3B-C092-42E4-ACF3-FB172D9359E9}" authorId="{A4D21298-8DBE-ECBF-5F91-7B4C50A6987E}" created="2022-01-25T00:51:24.3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19847663" sldId="323"/>
      <ac:grpSpMk id="2" creationId="{DC2AAEAA-C6EB-47B6-9EC0-5C99498DD3DB}"/>
    </ac:deMkLst>
    <p188:txBody>
      <a:bodyPr/>
      <a:lstStyle/>
      <a:p>
        <a:r>
          <a:rPr lang="ko-KR" altLang="en-US"/>
          <a:t>options에도 value와 label 나눠야될 것 같음
options label도 필요해 보임
ex)
options label : 바람세기
option value : 미풍
option label : 260rpm
</a:t>
        </a:r>
      </a:p>
    </p188:txBody>
  </p188:cm>
</p188:cmLst>
</file>

<file path=ppt/comments/modernComment_14A_2969DC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C7F97C-AB22-4595-B35B-3ED55C46B212}" authorId="{A4D21298-8DBE-ECBF-5F91-7B4C50A6987E}" created="2022-01-25T00:19:59.403">
    <pc:sldMkLst xmlns:pc="http://schemas.microsoft.com/office/powerpoint/2013/main/command">
      <pc:docMk/>
      <pc:sldMk cId="694803591" sldId="330"/>
    </pc:sldMkLst>
    <p188:txBody>
      <a:bodyPr/>
      <a:lstStyle/>
      <a:p>
        <a:r>
          <a:rPr lang="ko-KR" altLang="en-US"/>
          <a:t>notification 제대로 생각하기</a:t>
        </a:r>
      </a:p>
    </p188:txBody>
  </p188:cm>
</p188:cmLst>
</file>

<file path=ppt/comments/modernComment_14C_987024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5B0FA4-F615-4FB9-9404-01683B82D050}" authorId="{A4D21298-8DBE-ECBF-5F91-7B4C50A6987E}" created="2022-01-25T00:27:09.6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7486200" sldId="332"/>
      <ac:grpSpMk id="2" creationId="{534FACCA-152D-49D1-BC03-B2625BEBC3F9}"/>
    </ac:deMkLst>
    <p188:txBody>
      <a:bodyPr/>
      <a:lstStyle/>
      <a:p>
        <a:r>
          <a:rPr lang="ko-KR" altLang="en-US"/>
          <a:t>notification 어떻게 할건지</a:t>
        </a:r>
      </a:p>
    </p188:txBody>
  </p188:cm>
</p188:cmLst>
</file>

<file path=ppt/comments/modernComment_14F_420F6B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85046D-EABF-4518-A7A0-6E6A5B87CDBD}" authorId="{A4D21298-8DBE-ECBF-5F91-7B4C50A6987E}" created="2022-01-25T00:28:04.8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08306708" sldId="335"/>
      <ac:spMk id="61" creationId="{D2A82047-19F5-4EED-AB41-B44CA19E1061}"/>
    </ac:deMkLst>
    <p188:txBody>
      <a:bodyPr/>
      <a:lstStyle/>
      <a:p>
        <a:r>
          <a:rPr lang="ko-KR" altLang="en-US"/>
          <a:t>duration 어떻게 할건지</a:t>
        </a:r>
      </a:p>
    </p188:txBody>
  </p188:cm>
  <p188:cm id="{66ACF2DC-6E17-4750-A083-FD0534A0496F}" authorId="{A4D21298-8DBE-ECBF-5F91-7B4C50A6987E}" created="2022-01-25T00:28:48.3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08306708" sldId="335"/>
      <ac:spMk id="90" creationId="{D0DFFE50-99EA-47CB-8773-5352BD28199E}"/>
    </ac:deMkLst>
    <p188:txBody>
      <a:bodyPr/>
      <a:lstStyle/>
      <a:p>
        <a:r>
          <a:rPr lang="ko-KR" altLang="en-US"/>
          <a:t>btn.label -&gt; 버튼의 label 값을 가져온다
아니면 label name도 만드는 건? 흠</a:t>
        </a:r>
      </a:p>
    </p188:txBody>
  </p188:cm>
</p188:cmLst>
</file>

<file path=ppt/comments/modernComment_151_42734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86EA4A-7DD7-4C8B-9D61-21488903CF20}" authorId="{A4D21298-8DBE-ECBF-5F91-7B4C50A6987E}" created="2022-01-25T00:29:38.203">
    <pc:sldMkLst xmlns:pc="http://schemas.microsoft.com/office/powerpoint/2013/main/command">
      <pc:docMk/>
      <pc:sldMk cId="1114849958" sldId="337"/>
    </pc:sldMkLst>
    <p188:txBody>
      <a:bodyPr/>
      <a:lstStyle/>
      <a:p>
        <a:r>
          <a:rPr lang="ko-KR" altLang="en-US"/>
          <a:t>아직 function을 구체적으로 정하지 않은 예시
설명 적기</a:t>
        </a:r>
      </a:p>
    </p188:txBody>
  </p188:cm>
  <p188:cm id="{F31B56A5-02F9-4AD2-A14F-A147B488EAA5}" authorId="{A4D21298-8DBE-ECBF-5F91-7B4C50A6987E}" created="2022-01-25T05:02:26.6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4849958" sldId="337"/>
      <ac:grpSpMk id="23" creationId="{6C984F69-B95A-48B0-BE0D-59D3910C4FAD}"/>
    </ac:deMkLst>
    <p188:txBody>
      <a:bodyPr/>
      <a:lstStyle/>
      <a:p>
        <a:r>
          <a:rPr lang="ko-KR" altLang="en-US"/>
          <a:t>Device(photo Resistor) 종류 나타냄
입력받은 값이 활용이 가능하도록 원하는 값으로 변환
변환된 값을 라즈베리 파이로 전달
측정된 조도의 양을 notification, text, chart형식으로 표시</a:t>
        </a:r>
      </a:p>
    </p188:txBody>
  </p188:cm>
  <p188:cm id="{1796CEA6-934F-4057-A70A-972545BFEBCB}" authorId="{A4D21298-8DBE-ECBF-5F91-7B4C50A6987E}" created="2022-01-25T05:02:40.1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4849958" sldId="337"/>
      <ac:grpSpMk id="24" creationId="{C658E6EC-0E99-4FD1-8EE8-A1C665B27DD1}"/>
    </ac:deMkLst>
    <p188:txBody>
      <a:bodyPr/>
      <a:lstStyle/>
      <a:p>
        <a:r>
          <a:rPr lang="ko-KR" altLang="en-US"/>
          <a:t>Device(Volume sensor) 종류 나타냄
사용자가 numeric을 이용해서 값을 조정
입력받은 값이 활용이 가능하도록 원하는 값으로 변환
변환된 값을 라즈베리 파이로 전달
측정된 volume으로 오디오를 내보낸다?</a:t>
        </a:r>
      </a:p>
    </p188:txBody>
  </p188:cm>
  <p188:cm id="{D8B60703-3163-491B-B993-5A8042A8FFA1}" authorId="{A4D21298-8DBE-ECBF-5F91-7B4C50A6987E}" created="2022-01-25T05:03:09.0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4849958" sldId="337"/>
      <ac:grpSpMk id="26" creationId="{D74D1661-EA0D-4F72-BEDF-863DAB90910C}"/>
    </ac:deMkLst>
    <p188:txBody>
      <a:bodyPr/>
      <a:lstStyle/>
      <a:p>
        <a:r>
          <a:rPr lang="ko-KR" altLang="en-US"/>
          <a:t>Device(motor) 종류 나타냄
사용자가 switch를 이용해서 값(Fan전원) 선택(입력)
입력받은 값이 활용이 가능하도록 원하는 값으로 변환
변환된 값을 라즈베리 파이로 전달
스위치의 ON,OFF시 보여주는 알림을 notification형식으로 표시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5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25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1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0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2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3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23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&lt;상세 화면&gt;</a:t>
            </a:r>
          </a:p>
          <a:p>
            <a:pPr>
              <a:defRPr/>
            </a:pPr>
            <a:r>
              <a:rPr lang="ko-KR" altLang="en-US" dirty="0"/>
              <a:t>타이틀 바의 배포하기를 </a:t>
            </a:r>
            <a:r>
              <a:rPr lang="ko-KR" altLang="en-US" dirty="0" err="1"/>
              <a:t>클릭시</a:t>
            </a:r>
            <a:r>
              <a:rPr lang="ko-KR" altLang="en-US" dirty="0"/>
              <a:t> 출력되게 한다.</a:t>
            </a:r>
          </a:p>
          <a:p>
            <a:pPr>
              <a:defRPr/>
            </a:pPr>
            <a:r>
              <a:rPr lang="ko-KR" altLang="en-US" dirty="0"/>
              <a:t>실행 후 에러나는 부분 확인 </a:t>
            </a:r>
          </a:p>
          <a:p>
            <a:pPr>
              <a:defRPr/>
            </a:pPr>
            <a:r>
              <a:rPr lang="ko-KR" altLang="en-US" dirty="0"/>
              <a:t>플로우 화면 선택 및 </a:t>
            </a:r>
            <a:r>
              <a:rPr lang="ko-KR" altLang="en-US" dirty="0" err="1"/>
              <a:t>장치,기능</a:t>
            </a:r>
            <a:r>
              <a:rPr lang="ko-KR" altLang="en-US" dirty="0"/>
              <a:t>, </a:t>
            </a:r>
            <a:r>
              <a:rPr lang="ko-KR" altLang="en-US" dirty="0" err="1"/>
              <a:t>Dashboard의</a:t>
            </a:r>
            <a:r>
              <a:rPr lang="ko-KR" altLang="en-US" dirty="0"/>
              <a:t> 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더보기</a:t>
            </a:r>
            <a:r>
              <a:rPr lang="ko-KR" altLang="en-US" dirty="0"/>
              <a:t> -- 기본 설정, 사이트 정보 , 파일 저장 및 </a:t>
            </a:r>
            <a:r>
              <a:rPr lang="ko-KR" altLang="en-US" dirty="0" err="1"/>
              <a:t>불로오기,새</a:t>
            </a:r>
            <a:r>
              <a:rPr lang="ko-KR" altLang="en-US" dirty="0"/>
              <a:t> 플로우 추가, 사이드 바의 화면 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노드 팔레트 구성요소인</a:t>
            </a:r>
          </a:p>
          <a:p>
            <a:pPr>
              <a:defRPr/>
            </a:pPr>
            <a:r>
              <a:rPr lang="ko-KR" altLang="en-US" dirty="0" err="1"/>
              <a:t>Device</a:t>
            </a:r>
            <a:r>
              <a:rPr lang="ko-KR" altLang="en-US" dirty="0"/>
              <a:t>, 기능, </a:t>
            </a:r>
            <a:r>
              <a:rPr lang="ko-KR" altLang="en-US" dirty="0" err="1"/>
              <a:t>Dashboard</a:t>
            </a:r>
            <a:r>
              <a:rPr lang="ko-KR" altLang="en-US" dirty="0"/>
              <a:t> 등으로 </a:t>
            </a:r>
            <a:r>
              <a:rPr lang="ko-KR" altLang="en-US" dirty="0" err="1"/>
              <a:t>첫구성하고</a:t>
            </a:r>
            <a:r>
              <a:rPr lang="ko-KR" altLang="en-US" dirty="0"/>
              <a:t> </a:t>
            </a:r>
            <a:r>
              <a:rPr lang="ko-KR" altLang="en-US" dirty="0" err="1"/>
              <a:t>Device</a:t>
            </a:r>
            <a:r>
              <a:rPr lang="ko-KR" altLang="en-US" dirty="0"/>
              <a:t>, 기능 </a:t>
            </a:r>
          </a:p>
          <a:p>
            <a:pPr>
              <a:defRPr/>
            </a:pPr>
            <a:r>
              <a:rPr lang="ko-KR" altLang="en-US" dirty="0" err="1"/>
              <a:t>Dashboard에</a:t>
            </a:r>
            <a:r>
              <a:rPr lang="ko-KR" altLang="en-US" dirty="0"/>
              <a:t> 속하는 요소들로 구성</a:t>
            </a:r>
          </a:p>
          <a:p>
            <a:pPr>
              <a:defRPr/>
            </a:pPr>
            <a:r>
              <a:rPr lang="ko-KR" altLang="en-US" dirty="0" err="1"/>
              <a:t>search</a:t>
            </a:r>
            <a:r>
              <a:rPr lang="ko-KR" altLang="en-US" dirty="0"/>
              <a:t> 검색 기능을 통해 구성요소를 </a:t>
            </a:r>
            <a:r>
              <a:rPr lang="ko-KR" altLang="en-US" dirty="0" err="1"/>
              <a:t>찾을수</a:t>
            </a:r>
            <a:r>
              <a:rPr lang="ko-KR" altLang="en-US" dirty="0"/>
              <a:t> 있게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2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0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2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0D05-DD72-4191-9DE4-973C6B36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3BEED-B5EE-4CE5-9779-4A46FC0A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6EEE5-9FAD-4986-8817-4EBA870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87B4D-FB44-4D24-B871-8A429E4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DFBE-28BB-454D-B502-217827A7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939C-891E-4636-A7DA-3A5760E2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B2A3D-B9CB-43E7-9B9C-98F5609C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8EE4-544B-46F6-A64E-10036C4E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9566-436E-4AA5-84DE-0CAC457D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188D1-5254-4686-BF39-65E4651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4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63129-B425-4628-B413-656607A3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23C91-5573-489A-8AF5-39A67FDB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F2E26-DD03-432D-ACA1-9D978EF1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8541-A55F-48BC-B029-AF276835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C5C8-6FD1-44CB-A91E-61FEF49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77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bifarm">
    <p:bg>
      <p:bgPr>
        <a:solidFill>
          <a:srgbClr val="E0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BC0EA-F75E-4D0D-8705-400B6F989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 b="40140"/>
          <a:stretch/>
        </p:blipFill>
        <p:spPr>
          <a:xfrm>
            <a:off x="-36626" y="14268"/>
            <a:ext cx="1738246" cy="4616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DC4B32-307D-4E34-815F-8B1B39DE99DD}"/>
              </a:ext>
            </a:extLst>
          </p:cNvPr>
          <p:cNvSpPr/>
          <p:nvPr userDrawn="1"/>
        </p:nvSpPr>
        <p:spPr>
          <a:xfrm>
            <a:off x="8472064" y="0"/>
            <a:ext cx="37039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B6D724-F22C-4284-A61C-5471F824D6D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45065" y="73315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A76051-711B-4EFA-A1C5-E2781BAD2791}"/>
              </a:ext>
            </a:extLst>
          </p:cNvPr>
          <p:cNvCxnSpPr>
            <a:cxnSpLocks/>
          </p:cNvCxnSpPr>
          <p:nvPr userDrawn="1"/>
        </p:nvCxnSpPr>
        <p:spPr>
          <a:xfrm>
            <a:off x="335206" y="98011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BC229C-815E-4F78-8756-AE7E095E414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5152" y="1664363"/>
            <a:ext cx="7883840" cy="4225556"/>
            <a:chOff x="223852" y="1628350"/>
            <a:chExt cx="7938870" cy="42270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75952F-9FF6-4906-B041-0A8AB319C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341"/>
            <a:stretch/>
          </p:blipFill>
          <p:spPr>
            <a:xfrm>
              <a:off x="223852" y="1628350"/>
              <a:ext cx="7938870" cy="422709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DAD6BA-B05F-417D-A5CF-C4D43CF0BE74}"/>
                </a:ext>
              </a:extLst>
            </p:cNvPr>
            <p:cNvSpPr/>
            <p:nvPr/>
          </p:nvSpPr>
          <p:spPr>
            <a:xfrm>
              <a:off x="404086" y="1664363"/>
              <a:ext cx="685314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50" dirty="0">
                  <a:solidFill>
                    <a:schemeClr val="tx1"/>
                  </a:solidFill>
                </a:rPr>
                <a:t>UbiFarm</a:t>
              </a:r>
              <a:endParaRPr lang="ko-KR" altLang="en-US" sz="5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B7D297-2D7A-4A80-9458-649E2431FC8A}"/>
                </a:ext>
              </a:extLst>
            </p:cNvPr>
            <p:cNvSpPr/>
            <p:nvPr/>
          </p:nvSpPr>
          <p:spPr>
            <a:xfrm>
              <a:off x="6491349" y="1844428"/>
              <a:ext cx="1476533" cy="105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FE6B0-1B01-48B0-8199-E1A0A02F9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577" r="10973" b="-1940"/>
            <a:stretch/>
          </p:blipFill>
          <p:spPr>
            <a:xfrm>
              <a:off x="6887492" y="1814400"/>
              <a:ext cx="1129572" cy="1800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FDE97C-C3EF-44E9-BB69-174289BD1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9357"/>
            <a:stretch/>
          </p:blipFill>
          <p:spPr>
            <a:xfrm>
              <a:off x="5901144" y="1814400"/>
              <a:ext cx="1130400" cy="18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B56A0D-3615-4044-8709-44ACCFAF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8" y="1635549"/>
              <a:ext cx="163210" cy="1632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473CD5-5F27-4588-8F9E-1A9B1862BF5A}"/>
                </a:ext>
              </a:extLst>
            </p:cNvPr>
            <p:cNvSpPr txBox="1"/>
            <p:nvPr/>
          </p:nvSpPr>
          <p:spPr>
            <a:xfrm>
              <a:off x="945347" y="1825200"/>
              <a:ext cx="3421235" cy="144000"/>
            </a:xfrm>
            <a:prstGeom prst="rect">
              <a:avLst/>
            </a:prstGeom>
            <a:solidFill>
              <a:srgbClr val="F1F3F4"/>
            </a:solidFill>
          </p:spPr>
          <p:txBody>
            <a:bodyPr wrap="square" lIns="0" rtlCol="0">
              <a:normAutofit fontScale="25000" lnSpcReduction="20000"/>
            </a:bodyPr>
            <a:lstStyle/>
            <a:p>
              <a:r>
                <a:rPr lang="en-US" altLang="ko-KR" dirty="0"/>
                <a:t>www.ubifarm.com</a:t>
              </a:r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5604B-5EE8-457F-B71B-744A7963B212}"/>
              </a:ext>
            </a:extLst>
          </p:cNvPr>
          <p:cNvSpPr/>
          <p:nvPr/>
        </p:nvSpPr>
        <p:spPr>
          <a:xfrm>
            <a:off x="9201034" y="3645078"/>
            <a:ext cx="2317032" cy="3064668"/>
          </a:xfrm>
          <a:prstGeom prst="rect">
            <a:avLst/>
          </a:prstGeom>
          <a:pattFill prst="wdUpDiag">
            <a:fgClr>
              <a:srgbClr val="E0EBCD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B11BF7-813E-4320-96A8-205F14BC28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716" b="10118"/>
          <a:stretch/>
        </p:blipFill>
        <p:spPr>
          <a:xfrm>
            <a:off x="9576487" y="4003348"/>
            <a:ext cx="1566126" cy="2615332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D177449-BA96-4FEF-B066-492BCB95E99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98526" y="482439"/>
            <a:ext cx="4852490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25">
            <a:extLst>
              <a:ext uri="{FF2B5EF4-FFF2-40B4-BE49-F238E27FC236}">
                <a16:creationId xmlns:a16="http://schemas.microsoft.com/office/drawing/2014/main" id="{20E6B034-7CB6-4EB7-AD50-4DED08F0A29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8541694" y="1012413"/>
            <a:ext cx="3495657" cy="254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25">
            <a:extLst>
              <a:ext uri="{FF2B5EF4-FFF2-40B4-BE49-F238E27FC236}">
                <a16:creationId xmlns:a16="http://schemas.microsoft.com/office/drawing/2014/main" id="{62BCA11A-4C7D-4104-98A9-F7D7EE4F2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6156" y="3736354"/>
            <a:ext cx="2046789" cy="319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4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DCA67E-ED45-4F1B-B4B5-BA84EC7147FC}"/>
              </a:ext>
            </a:extLst>
          </p:cNvPr>
          <p:cNvSpPr/>
          <p:nvPr userDrawn="1"/>
        </p:nvSpPr>
        <p:spPr>
          <a:xfrm>
            <a:off x="0" y="-20320"/>
            <a:ext cx="12190413" cy="4761481"/>
          </a:xfrm>
          <a:prstGeom prst="rect">
            <a:avLst/>
          </a:prstGeom>
          <a:solidFill>
            <a:srgbClr val="2994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F614C6-BBA1-44A9-8EBF-C3771202CB95}"/>
              </a:ext>
            </a:extLst>
          </p:cNvPr>
          <p:cNvGrpSpPr/>
          <p:nvPr userDrawn="1"/>
        </p:nvGrpSpPr>
        <p:grpSpPr>
          <a:xfrm>
            <a:off x="17002" y="79791"/>
            <a:ext cx="1404507" cy="261610"/>
            <a:chOff x="17002" y="79791"/>
            <a:chExt cx="1404507" cy="261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F68805-B403-49F5-BE33-1534E803146C}"/>
                </a:ext>
              </a:extLst>
            </p:cNvPr>
            <p:cNvSpPr txBox="1"/>
            <p:nvPr/>
          </p:nvSpPr>
          <p:spPr>
            <a:xfrm>
              <a:off x="17002" y="79791"/>
              <a:ext cx="1404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2994F8"/>
                  </a:solidFill>
                </a:rPr>
                <a:t>  Node-BLUE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8196F23-7737-4C46-8DF0-DEC391C87CA8}"/>
                </a:ext>
              </a:extLst>
            </p:cNvPr>
            <p:cNvGrpSpPr/>
            <p:nvPr/>
          </p:nvGrpSpPr>
          <p:grpSpPr>
            <a:xfrm>
              <a:off x="95276" y="82590"/>
              <a:ext cx="256012" cy="256012"/>
              <a:chOff x="95276" y="82590"/>
              <a:chExt cx="256012" cy="25601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EF2035A-5076-43F1-BC9C-7312CAC622B3}"/>
                  </a:ext>
                </a:extLst>
              </p:cNvPr>
              <p:cNvSpPr/>
              <p:nvPr/>
            </p:nvSpPr>
            <p:spPr>
              <a:xfrm>
                <a:off x="95276" y="82590"/>
                <a:ext cx="256012" cy="256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651A7DE-50AC-427F-99D4-65306B44CE84}"/>
                  </a:ext>
                </a:extLst>
              </p:cNvPr>
              <p:cNvGrpSpPr/>
              <p:nvPr/>
            </p:nvGrpSpPr>
            <p:grpSpPr>
              <a:xfrm>
                <a:off x="111696" y="140726"/>
                <a:ext cx="214411" cy="148714"/>
                <a:chOff x="4726712" y="689323"/>
                <a:chExt cx="847657" cy="58793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52CABA50-8F20-4573-A606-38D21F1CE4D5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A4E17D38-BBA4-4BC9-B8F8-F600704F5D9E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BD0B0FC-138D-4CB3-AFB9-E633C3B6D9EB}"/>
                    </a:ext>
                  </a:extLst>
                </p:cNvPr>
                <p:cNvCxnSpPr>
                  <a:cxnSpLocks/>
                  <a:stCxn id="10" idx="2"/>
                  <a:endCxn id="1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FD87F8D-C34A-4B06-9FC7-63C430652273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002DF75B-427D-4CF6-BCD3-F65B1037649F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AB1928CD-7F0E-49AE-996C-30AD98617E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67083" y="6454092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DCA67E-ED45-4F1B-B4B5-BA84EC7147FC}"/>
              </a:ext>
            </a:extLst>
          </p:cNvPr>
          <p:cNvSpPr/>
          <p:nvPr userDrawn="1"/>
        </p:nvSpPr>
        <p:spPr>
          <a:xfrm>
            <a:off x="0" y="-20320"/>
            <a:ext cx="12190413" cy="6878320"/>
          </a:xfrm>
          <a:prstGeom prst="rect">
            <a:avLst/>
          </a:prstGeom>
          <a:solidFill>
            <a:srgbClr val="2994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F614C6-BBA1-44A9-8EBF-C3771202CB95}"/>
              </a:ext>
            </a:extLst>
          </p:cNvPr>
          <p:cNvGrpSpPr/>
          <p:nvPr userDrawn="1"/>
        </p:nvGrpSpPr>
        <p:grpSpPr>
          <a:xfrm>
            <a:off x="17002" y="79791"/>
            <a:ext cx="1404507" cy="261610"/>
            <a:chOff x="17002" y="79791"/>
            <a:chExt cx="1404507" cy="261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F68805-B403-49F5-BE33-1534E803146C}"/>
                </a:ext>
              </a:extLst>
            </p:cNvPr>
            <p:cNvSpPr txBox="1"/>
            <p:nvPr/>
          </p:nvSpPr>
          <p:spPr>
            <a:xfrm>
              <a:off x="17002" y="79791"/>
              <a:ext cx="1404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2994F8"/>
                  </a:solidFill>
                </a:rPr>
                <a:t>  Node-BLUE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8196F23-7737-4C46-8DF0-DEC391C87CA8}"/>
                </a:ext>
              </a:extLst>
            </p:cNvPr>
            <p:cNvGrpSpPr/>
            <p:nvPr/>
          </p:nvGrpSpPr>
          <p:grpSpPr>
            <a:xfrm>
              <a:off x="95276" y="82590"/>
              <a:ext cx="256012" cy="256012"/>
              <a:chOff x="95276" y="82590"/>
              <a:chExt cx="256012" cy="25601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EF2035A-5076-43F1-BC9C-7312CAC622B3}"/>
                  </a:ext>
                </a:extLst>
              </p:cNvPr>
              <p:cNvSpPr/>
              <p:nvPr/>
            </p:nvSpPr>
            <p:spPr>
              <a:xfrm>
                <a:off x="95276" y="82590"/>
                <a:ext cx="256012" cy="256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651A7DE-50AC-427F-99D4-65306B44CE84}"/>
                  </a:ext>
                </a:extLst>
              </p:cNvPr>
              <p:cNvGrpSpPr/>
              <p:nvPr/>
            </p:nvGrpSpPr>
            <p:grpSpPr>
              <a:xfrm>
                <a:off x="111696" y="140726"/>
                <a:ext cx="214411" cy="148714"/>
                <a:chOff x="4726712" y="689323"/>
                <a:chExt cx="847657" cy="58793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52CABA50-8F20-4573-A606-38D21F1CE4D5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A4E17D38-BBA4-4BC9-B8F8-F600704F5D9E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BD0B0FC-138D-4CB3-AFB9-E633C3B6D9EB}"/>
                    </a:ext>
                  </a:extLst>
                </p:cNvPr>
                <p:cNvCxnSpPr>
                  <a:cxnSpLocks/>
                  <a:stCxn id="10" idx="2"/>
                  <a:endCxn id="1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FD87F8D-C34A-4B06-9FC7-63C430652273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002DF75B-427D-4CF6-BCD3-F65B1037649F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AB1928CD-7F0E-49AE-996C-30AD98617E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03" b="78505" l="8500" r="93500">
                        <a14:foregroundMark x1="15500" y1="51402" x2="15500" y2="51402"/>
                        <a14:foregroundMark x1="8500" y1="50467" x2="8500" y2="50467"/>
                        <a14:foregroundMark x1="23500" y1="47664" x2="23500" y2="47664"/>
                        <a14:foregroundMark x1="37500" y1="45794" x2="37500" y2="45794"/>
                        <a14:foregroundMark x1="36000" y1="57944" x2="36000" y2="57944"/>
                        <a14:foregroundMark x1="47000" y1="45794" x2="47000" y2="45794"/>
                        <a14:foregroundMark x1="61500" y1="53271" x2="61500" y2="53271"/>
                        <a14:foregroundMark x1="69500" y1="76636" x2="69500" y2="76636"/>
                        <a14:foregroundMark x1="76500" y1="77570" x2="76500" y2="77570"/>
                        <a14:foregroundMark x1="82000" y1="78505" x2="82000" y2="78505"/>
                        <a14:foregroundMark x1="93500" y1="30841" x2="93500" y2="30841"/>
                        <a14:foregroundMark x1="90500" y1="36449" x2="90500" y2="36449"/>
                        <a14:foregroundMark x1="89000" y1="33645" x2="89000" y2="33645"/>
                        <a14:foregroundMark x1="90000" y1="42991" x2="90000" y2="42991"/>
                        <a14:foregroundMark x1="86500" y1="43925" x2="86500" y2="43925"/>
                        <a14:foregroundMark x1="28000" y1="61682" x2="28000" y2="61682"/>
                        <a14:foregroundMark x1="27000" y1="58879" x2="27000" y2="58879"/>
                        <a14:foregroundMark x1="27000" y1="66355" x2="27000" y2="66355"/>
                        <a14:backgroundMark x1="26500" y1="59813" x2="26500" y2="59813"/>
                        <a14:backgroundMark x1="26500" y1="66355" x2="26500" y2="66355"/>
                        <a14:backgroundMark x1="59000" y1="69159" x2="59000" y2="69159"/>
                        <a14:backgroundMark x1="82500" y1="82243" x2="82500" y2="82243"/>
                        <a14:backgroundMark x1="82500" y1="81308" x2="82500" y2="81308"/>
                        <a14:backgroundMark x1="81500" y1="80374" x2="81500" y2="80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67083" y="6454092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8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A9D58E-9B69-4E8E-92C2-F91266F6F5D9}"/>
              </a:ext>
            </a:extLst>
          </p:cNvPr>
          <p:cNvSpPr/>
          <p:nvPr userDrawn="1"/>
        </p:nvSpPr>
        <p:spPr>
          <a:xfrm>
            <a:off x="0" y="-20320"/>
            <a:ext cx="12190413" cy="6878320"/>
          </a:xfrm>
          <a:prstGeom prst="rect">
            <a:avLst/>
          </a:prstGeom>
          <a:solidFill>
            <a:srgbClr val="2994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8FF408-57CB-4069-A1EE-4A1E7FB92064}"/>
              </a:ext>
            </a:extLst>
          </p:cNvPr>
          <p:cNvGrpSpPr/>
          <p:nvPr userDrawn="1"/>
        </p:nvGrpSpPr>
        <p:grpSpPr>
          <a:xfrm>
            <a:off x="17002" y="79791"/>
            <a:ext cx="1404507" cy="261610"/>
            <a:chOff x="17002" y="79791"/>
            <a:chExt cx="1404507" cy="261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6A7EC0-3954-4B42-92BF-722DD8C0B0AC}"/>
                </a:ext>
              </a:extLst>
            </p:cNvPr>
            <p:cNvSpPr txBox="1"/>
            <p:nvPr/>
          </p:nvSpPr>
          <p:spPr>
            <a:xfrm>
              <a:off x="17002" y="79791"/>
              <a:ext cx="1404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2994F8"/>
                  </a:solidFill>
                </a:rPr>
                <a:t>  Node-BLUE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D046ED-D5FB-4950-91B9-189F8F212506}"/>
                </a:ext>
              </a:extLst>
            </p:cNvPr>
            <p:cNvGrpSpPr/>
            <p:nvPr/>
          </p:nvGrpSpPr>
          <p:grpSpPr>
            <a:xfrm>
              <a:off x="95276" y="82590"/>
              <a:ext cx="256012" cy="256012"/>
              <a:chOff x="95276" y="82590"/>
              <a:chExt cx="256012" cy="25601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4F4506-F55D-49B4-8F11-FFDB3C6150C8}"/>
                  </a:ext>
                </a:extLst>
              </p:cNvPr>
              <p:cNvSpPr/>
              <p:nvPr/>
            </p:nvSpPr>
            <p:spPr>
              <a:xfrm>
                <a:off x="95276" y="82590"/>
                <a:ext cx="256012" cy="256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2CCD1DC-CE2C-4CEF-B2CE-2F3ABE8B07F8}"/>
                  </a:ext>
                </a:extLst>
              </p:cNvPr>
              <p:cNvGrpSpPr/>
              <p:nvPr/>
            </p:nvGrpSpPr>
            <p:grpSpPr>
              <a:xfrm>
                <a:off x="111696" y="140726"/>
                <a:ext cx="214411" cy="148714"/>
                <a:chOff x="4726712" y="689323"/>
                <a:chExt cx="847657" cy="58793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E53C4BCF-3BAC-49F7-9D02-FC49DAB88541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5B476770-D0E9-4CFB-B488-F74C5E9BE89C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606ED2D6-7354-4B9D-8241-65CE05C56F47}"/>
                    </a:ext>
                  </a:extLst>
                </p:cNvPr>
                <p:cNvCxnSpPr>
                  <a:cxnSpLocks/>
                  <a:stCxn id="10" idx="2"/>
                  <a:endCxn id="1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284A9788-AA81-4997-885C-2527EA3CEF42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D8C35A-5851-4EE1-A933-5E5BFDF4B283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5777BD92-149F-48FA-AB59-171479025D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03" b="78505" l="8500" r="93500">
                        <a14:foregroundMark x1="15500" y1="51402" x2="15500" y2="51402"/>
                        <a14:foregroundMark x1="8500" y1="50467" x2="8500" y2="50467"/>
                        <a14:foregroundMark x1="23500" y1="47664" x2="23500" y2="47664"/>
                        <a14:foregroundMark x1="37500" y1="45794" x2="37500" y2="45794"/>
                        <a14:foregroundMark x1="36000" y1="57944" x2="36000" y2="57944"/>
                        <a14:foregroundMark x1="47000" y1="45794" x2="47000" y2="45794"/>
                        <a14:foregroundMark x1="61500" y1="53271" x2="61500" y2="53271"/>
                        <a14:foregroundMark x1="69500" y1="76636" x2="69500" y2="76636"/>
                        <a14:foregroundMark x1="76500" y1="77570" x2="76500" y2="77570"/>
                        <a14:foregroundMark x1="82000" y1="78505" x2="82000" y2="78505"/>
                        <a14:foregroundMark x1="93500" y1="30841" x2="93500" y2="30841"/>
                        <a14:foregroundMark x1="90500" y1="36449" x2="90500" y2="36449"/>
                        <a14:foregroundMark x1="89000" y1="33645" x2="89000" y2="33645"/>
                        <a14:foregroundMark x1="90000" y1="42991" x2="90000" y2="42991"/>
                        <a14:foregroundMark x1="86500" y1="43925" x2="86500" y2="43925"/>
                        <a14:foregroundMark x1="28000" y1="61682" x2="28000" y2="61682"/>
                        <a14:foregroundMark x1="27000" y1="58879" x2="27000" y2="58879"/>
                        <a14:foregroundMark x1="27000" y1="66355" x2="27000" y2="66355"/>
                        <a14:backgroundMark x1="26500" y1="59813" x2="26500" y2="59813"/>
                        <a14:backgroundMark x1="26500" y1="66355" x2="26500" y2="66355"/>
                        <a14:backgroundMark x1="59000" y1="69159" x2="59000" y2="69159"/>
                        <a14:backgroundMark x1="82500" y1="82243" x2="82500" y2="82243"/>
                        <a14:backgroundMark x1="82500" y1="81308" x2="82500" y2="81308"/>
                        <a14:backgroundMark x1="81500" y1="80374" x2="81500" y2="80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67083" y="6454092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ABFE4A-8468-4EEA-862F-8A4CED8A1F09}"/>
              </a:ext>
            </a:extLst>
          </p:cNvPr>
          <p:cNvSpPr/>
          <p:nvPr userDrawn="1"/>
        </p:nvSpPr>
        <p:spPr>
          <a:xfrm>
            <a:off x="960552" y="857640"/>
            <a:ext cx="10269310" cy="5178700"/>
          </a:xfrm>
          <a:prstGeom prst="rect">
            <a:avLst/>
          </a:prstGeom>
          <a:pattFill prst="lgGrid">
            <a:fgClr>
              <a:srgbClr val="F1F3F4"/>
            </a:fgClr>
            <a:bgClr>
              <a:schemeClr val="bg1"/>
            </a:bgClr>
          </a:pattFill>
          <a:ln w="3175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2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32AD55-05EC-4442-B697-8D2C23A029A8}"/>
              </a:ext>
            </a:extLst>
          </p:cNvPr>
          <p:cNvSpPr/>
          <p:nvPr userDrawn="1"/>
        </p:nvSpPr>
        <p:spPr>
          <a:xfrm>
            <a:off x="0" y="-20320"/>
            <a:ext cx="12190413" cy="6878320"/>
          </a:xfrm>
          <a:prstGeom prst="rect">
            <a:avLst/>
          </a:prstGeom>
          <a:solidFill>
            <a:srgbClr val="2994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DDB863-794D-45B4-A990-AD9555F543A0}"/>
              </a:ext>
            </a:extLst>
          </p:cNvPr>
          <p:cNvGrpSpPr/>
          <p:nvPr userDrawn="1"/>
        </p:nvGrpSpPr>
        <p:grpSpPr>
          <a:xfrm>
            <a:off x="17002" y="79791"/>
            <a:ext cx="1404507" cy="261610"/>
            <a:chOff x="17002" y="79791"/>
            <a:chExt cx="1404507" cy="261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65F80-BAB5-44A9-ADDD-67EC57AFFC58}"/>
                </a:ext>
              </a:extLst>
            </p:cNvPr>
            <p:cNvSpPr txBox="1"/>
            <p:nvPr/>
          </p:nvSpPr>
          <p:spPr>
            <a:xfrm>
              <a:off x="17002" y="79791"/>
              <a:ext cx="1404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2994F8"/>
                  </a:solidFill>
                </a:rPr>
                <a:t>  Node-BLUE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1281005-6EDB-4F1E-B849-56795AA21419}"/>
                </a:ext>
              </a:extLst>
            </p:cNvPr>
            <p:cNvGrpSpPr/>
            <p:nvPr/>
          </p:nvGrpSpPr>
          <p:grpSpPr>
            <a:xfrm>
              <a:off x="95276" y="82590"/>
              <a:ext cx="256012" cy="256012"/>
              <a:chOff x="95276" y="82590"/>
              <a:chExt cx="256012" cy="25601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7807212-CD78-4571-B970-95A771B3C71B}"/>
                  </a:ext>
                </a:extLst>
              </p:cNvPr>
              <p:cNvSpPr/>
              <p:nvPr/>
            </p:nvSpPr>
            <p:spPr>
              <a:xfrm>
                <a:off x="95276" y="82590"/>
                <a:ext cx="256012" cy="256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E13EE2F-9C87-4CAD-8D1D-67A1018A268C}"/>
                  </a:ext>
                </a:extLst>
              </p:cNvPr>
              <p:cNvGrpSpPr/>
              <p:nvPr/>
            </p:nvGrpSpPr>
            <p:grpSpPr>
              <a:xfrm>
                <a:off x="111696" y="140726"/>
                <a:ext cx="214411" cy="148714"/>
                <a:chOff x="4726712" y="689323"/>
                <a:chExt cx="847657" cy="58793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930E9D7D-A154-4391-8989-55BB16833642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696025D9-A4E8-4BD5-B7F1-49258F943ED9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217FE68-008D-4F1B-AD7F-4F994AC6A02E}"/>
                    </a:ext>
                  </a:extLst>
                </p:cNvPr>
                <p:cNvCxnSpPr>
                  <a:cxnSpLocks/>
                  <a:stCxn id="10" idx="2"/>
                  <a:endCxn id="1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DC24DF65-3AD8-44C1-B892-BA7C3D2220E6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F5536793-D615-4695-BB15-5407C3B0A753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A87796E-A79D-40A3-9DEE-9D42B94C3C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03" b="78505" l="8500" r="93500">
                        <a14:foregroundMark x1="15500" y1="51402" x2="15500" y2="51402"/>
                        <a14:foregroundMark x1="8500" y1="50467" x2="8500" y2="50467"/>
                        <a14:foregroundMark x1="23500" y1="47664" x2="23500" y2="47664"/>
                        <a14:foregroundMark x1="37500" y1="45794" x2="37500" y2="45794"/>
                        <a14:foregroundMark x1="36000" y1="57944" x2="36000" y2="57944"/>
                        <a14:foregroundMark x1="47000" y1="45794" x2="47000" y2="45794"/>
                        <a14:foregroundMark x1="61500" y1="53271" x2="61500" y2="53271"/>
                        <a14:foregroundMark x1="69500" y1="76636" x2="69500" y2="76636"/>
                        <a14:foregroundMark x1="76500" y1="77570" x2="76500" y2="77570"/>
                        <a14:foregroundMark x1="82000" y1="78505" x2="82000" y2="78505"/>
                        <a14:foregroundMark x1="93500" y1="30841" x2="93500" y2="30841"/>
                        <a14:foregroundMark x1="90500" y1="36449" x2="90500" y2="36449"/>
                        <a14:foregroundMark x1="89000" y1="33645" x2="89000" y2="33645"/>
                        <a14:foregroundMark x1="90000" y1="42991" x2="90000" y2="42991"/>
                        <a14:foregroundMark x1="86500" y1="43925" x2="86500" y2="43925"/>
                        <a14:foregroundMark x1="28000" y1="61682" x2="28000" y2="61682"/>
                        <a14:foregroundMark x1="27000" y1="58879" x2="27000" y2="58879"/>
                        <a14:foregroundMark x1="27000" y1="66355" x2="27000" y2="66355"/>
                        <a14:backgroundMark x1="26500" y1="59813" x2="26500" y2="59813"/>
                        <a14:backgroundMark x1="26500" y1="66355" x2="26500" y2="66355"/>
                        <a14:backgroundMark x1="59000" y1="69159" x2="59000" y2="69159"/>
                        <a14:backgroundMark x1="82500" y1="82243" x2="82500" y2="82243"/>
                        <a14:backgroundMark x1="82500" y1="81308" x2="82500" y2="81308"/>
                        <a14:backgroundMark x1="81500" y1="80374" x2="81500" y2="80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67083" y="6454092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D2BFFA-A356-458C-BBD5-FF6363A23185}"/>
              </a:ext>
            </a:extLst>
          </p:cNvPr>
          <p:cNvSpPr/>
          <p:nvPr userDrawn="1"/>
        </p:nvSpPr>
        <p:spPr>
          <a:xfrm>
            <a:off x="765282" y="2096518"/>
            <a:ext cx="10659848" cy="4645677"/>
          </a:xfrm>
          <a:prstGeom prst="round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4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098C-0D00-4404-A339-29C70237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5E7F-9D2E-4F06-94B6-B4A9D20C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56DF-532B-43E9-905D-6C39C5DA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40F97-5211-43A1-BFB1-F556D940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239B-344C-4AEC-AD44-ADC38DE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7F53-E50F-4793-AFC9-AC786993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4DB94-A83D-4D36-BC5B-B035207F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1D5E5-340B-430F-8973-7CB565AC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1933-54D1-4D78-85CC-FFA503F4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B402F-8D43-4E57-9BC5-486E7784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E010A-0F8C-43F3-A997-EB46B1EA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5F109-35AA-408B-B658-77016542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A217-6D98-449D-98A0-93AF1077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34788-F4B5-496E-B283-902F3129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75813-021C-4BFE-9A8C-E040FA0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71CB8-0FE2-4F23-9DE7-5CFE5B8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532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2FA79-552B-411E-BBCD-137CFB84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01C13-5FA7-4AB7-BA30-C67E0EF0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E2E2A-250B-49B1-B077-1FD39224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428289-9BB4-4811-B1F2-D3A0FBDC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53CFD-C6F9-4AAB-8842-F5B4E4F1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78B824-6D0B-4AE6-8AD7-6D52C05C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08FD8-7712-4CB8-BD67-D0BD523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A0E6F-D205-4F1B-9D67-A1144AE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2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DFFF-2373-4389-BAE3-F5318B38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524C19-27B8-4EE3-A2C8-AA1DF2F0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321479-F8EE-4D8E-B9CA-F41C6D3E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5FF094-B99D-4080-8352-C766C495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77A8B-D664-417B-A83E-63ACC7E6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55735-AB3F-461B-97E5-2B28C253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0CF33-07E1-45EB-AD95-541CA1C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8F5C3-5CD2-4EB4-9714-0AE7741C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C0A3A-9538-4EC9-8552-EAEDE317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888CF-6BFC-4644-9A0D-7DDF9126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568ED-17E5-46F3-8429-63F5DDC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CF36C-5C5D-4F28-B365-5737A7A5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9833F-49FA-4AC6-9912-C1A54C26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18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30C5-A52C-4E24-A8AB-FF3C7C64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4916F-3B27-4DC8-85BA-0054E4B7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8E6A5-8364-4EDA-8DB6-2D135043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39CF-7545-4ED4-B4E5-E03EAB34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8C4B0-EF02-40E9-8B72-E6F0300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96682-6F0D-47CC-AAD5-6E47FDAD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630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1807C-A85E-425F-ABC4-52DC0CEF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94324-BEA8-4E21-9D5E-243F1917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D2896-A9EF-48C2-B482-6CBB74F8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C1C2-DA07-4552-963B-1F3C3D3B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78C05-D026-40E1-9258-6633818C6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309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98" r:id="rId3"/>
    <p:sldLayoutId id="2147483801" r:id="rId4"/>
    <p:sldLayoutId id="214748380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1.xml"/><Relationship Id="rId2" Type="http://schemas.openxmlformats.org/officeDocument/2006/relationships/customXml" Target="../../customXml/item221.xml"/><Relationship Id="rId1" Type="http://schemas.openxmlformats.org/officeDocument/2006/relationships/customXml" Target="../../customXml/item26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5.xml"/><Relationship Id="rId2" Type="http://schemas.openxmlformats.org/officeDocument/2006/relationships/customXml" Target="../../customXml/item358.xml"/><Relationship Id="rId1" Type="http://schemas.openxmlformats.org/officeDocument/2006/relationships/customXml" Target="../../customXml/item19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2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7.xml"/><Relationship Id="rId2" Type="http://schemas.openxmlformats.org/officeDocument/2006/relationships/customXml" Target="../../customXml/item337.xml"/><Relationship Id="rId1" Type="http://schemas.openxmlformats.org/officeDocument/2006/relationships/customXml" Target="../../customXml/item19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1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8.xml"/><Relationship Id="rId7" Type="http://schemas.microsoft.com/office/2018/10/relationships/comments" Target="../comments/modernComment_14A_2969DC87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16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1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70.xml"/><Relationship Id="rId5" Type="http://schemas.microsoft.com/office/2018/10/relationships/comments" Target="../comments/modernComment_12D_748DF8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4.xml"/><Relationship Id="rId2" Type="http://schemas.openxmlformats.org/officeDocument/2006/relationships/customXml" Target="../../customXml/item334.xml"/><Relationship Id="rId1" Type="http://schemas.openxmlformats.org/officeDocument/2006/relationships/customXml" Target="../../customXml/item4.xml"/><Relationship Id="rId6" Type="http://schemas.microsoft.com/office/2018/10/relationships/comments" Target="../comments/modernComment_13F_4E9EEF7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ustomXml" Target="../../customXml/item293.xml"/><Relationship Id="rId1" Type="http://schemas.openxmlformats.org/officeDocument/2006/relationships/customXml" Target="../../customXml/item129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0.xml"/><Relationship Id="rId2" Type="http://schemas.openxmlformats.org/officeDocument/2006/relationships/customXml" Target="../../customXml/item306.xml"/><Relationship Id="rId1" Type="http://schemas.openxmlformats.org/officeDocument/2006/relationships/customXml" Target="../../customXml/item5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../customXml/item196.xml"/><Relationship Id="rId7" Type="http://schemas.openxmlformats.org/officeDocument/2006/relationships/notesSlide" Target="../notesSlides/notesSlide17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369.xml"/><Relationship Id="rId6" Type="http://schemas.openxmlformats.org/officeDocument/2006/relationships/slideLayout" Target="../slideLayouts/slideLayout16.xml"/><Relationship Id="rId5" Type="http://schemas.openxmlformats.org/officeDocument/2006/relationships/customXml" Target="../../customXml/item122.xml"/><Relationship Id="rId4" Type="http://schemas.openxmlformats.org/officeDocument/2006/relationships/customXml" Target="../../customXml/item1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0.xml"/><Relationship Id="rId13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customXml" Target="../../customXml/item313.xml"/><Relationship Id="rId7" Type="http://schemas.openxmlformats.org/officeDocument/2006/relationships/customXml" Target="../../customXml/item145.xml"/><Relationship Id="rId12" Type="http://schemas.openxmlformats.org/officeDocument/2006/relationships/image" Target="../media/image4.png"/><Relationship Id="rId17" Type="http://schemas.openxmlformats.org/officeDocument/2006/relationships/image" Target="../media/image15.png"/><Relationship Id="rId2" Type="http://schemas.openxmlformats.org/officeDocument/2006/relationships/customXml" Target="../../customXml/item127.xml"/><Relationship Id="rId16" Type="http://schemas.openxmlformats.org/officeDocument/2006/relationships/image" Target="../media/image14.png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309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55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18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65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282.xml"/><Relationship Id="rId7" Type="http://schemas.openxmlformats.org/officeDocument/2006/relationships/customXml" Target="../../customXml/item206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25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6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237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71.xml"/><Relationship Id="rId4" Type="http://schemas.microsoft.com/office/2018/10/relationships/comments" Target="../comments/modernComment_123_1F0E1F2B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1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160.xml"/><Relationship Id="rId5" Type="http://schemas.microsoft.com/office/2018/10/relationships/comments" Target="../comments/modernComment_131_5D34D5B3.xml"/><Relationship Id="rId4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4.xml"/><Relationship Id="rId7" Type="http://schemas.openxmlformats.org/officeDocument/2006/relationships/image" Target="../media/image13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370.xml"/><Relationship Id="rId6" Type="http://schemas.microsoft.com/office/2018/10/relationships/comments" Target="../comments/modernComment_14C_98702478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1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279.xml"/><Relationship Id="rId1" Type="http://schemas.openxmlformats.org/officeDocument/2006/relationships/customXml" Target="../../customXml/item352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2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9.xml"/><Relationship Id="rId7" Type="http://schemas.openxmlformats.org/officeDocument/2006/relationships/slideLayout" Target="../slideLayouts/slideLayout15.xml"/><Relationship Id="rId2" Type="http://schemas.openxmlformats.org/officeDocument/2006/relationships/customXml" Target="../../customXml/item354.xml"/><Relationship Id="rId1" Type="http://schemas.openxmlformats.org/officeDocument/2006/relationships/customXml" Target="../../customXml/item319.xml"/><Relationship Id="rId6" Type="http://schemas.openxmlformats.org/officeDocument/2006/relationships/customXml" Target="../../customXml/item259.xml"/><Relationship Id="rId5" Type="http://schemas.openxmlformats.org/officeDocument/2006/relationships/customXml" Target="../../customXml/item34.xml"/><Relationship Id="rId4" Type="http://schemas.openxmlformats.org/officeDocument/2006/relationships/customXml" Target="../../customXml/item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2.xml"/><Relationship Id="rId2" Type="http://schemas.openxmlformats.org/officeDocument/2006/relationships/customXml" Target="../../customXml/item342.xml"/><Relationship Id="rId1" Type="http://schemas.openxmlformats.org/officeDocument/2006/relationships/customXml" Target="../../customXml/item11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2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7.xml"/><Relationship Id="rId7" Type="http://schemas.openxmlformats.org/officeDocument/2006/relationships/image" Target="../media/image13.png"/><Relationship Id="rId2" Type="http://schemas.openxmlformats.org/officeDocument/2006/relationships/customXml" Target="../../customXml/item251.xml"/><Relationship Id="rId1" Type="http://schemas.openxmlformats.org/officeDocument/2006/relationships/customXml" Target="../../customXml/item214.xml"/><Relationship Id="rId6" Type="http://schemas.microsoft.com/office/2018/10/relationships/comments" Target="../comments/modernComment_14F_420F6B14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ustomXml" Target="../../customXml/item373.xml"/><Relationship Id="rId1" Type="http://schemas.openxmlformats.org/officeDocument/2006/relationships/customXml" Target="../../customXml/item372.xml"/><Relationship Id="rId4" Type="http://schemas.microsoft.com/office/2018/10/relationships/comments" Target="../comments/modernComment_138_7912A1A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9.xml"/><Relationship Id="rId7" Type="http://schemas.openxmlformats.org/officeDocument/2006/relationships/image" Target="../media/image13.png"/><Relationship Id="rId2" Type="http://schemas.openxmlformats.org/officeDocument/2006/relationships/customXml" Target="../../customXml/item232.xml"/><Relationship Id="rId1" Type="http://schemas.openxmlformats.org/officeDocument/2006/relationships/customXml" Target="../../customXml/item193.xml"/><Relationship Id="rId6" Type="http://schemas.openxmlformats.org/officeDocument/2006/relationships/slideLayout" Target="../slideLayouts/slideLayout15.xml"/><Relationship Id="rId5" Type="http://schemas.openxmlformats.org/officeDocument/2006/relationships/customXml" Target="../../customXml/item101.xml"/><Relationship Id="rId4" Type="http://schemas.openxmlformats.org/officeDocument/2006/relationships/customXml" Target="../../customXml/item13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9.xml"/><Relationship Id="rId13" Type="http://schemas.openxmlformats.org/officeDocument/2006/relationships/slideLayout" Target="../slideLayouts/slideLayout15.xml"/><Relationship Id="rId3" Type="http://schemas.openxmlformats.org/officeDocument/2006/relationships/customXml" Target="../../customXml/item347.xml"/><Relationship Id="rId7" Type="http://schemas.openxmlformats.org/officeDocument/2006/relationships/customXml" Target="../../customXml/item349.xml"/><Relationship Id="rId12" Type="http://schemas.openxmlformats.org/officeDocument/2006/relationships/customXml" Target="../../customXml/item83.xml"/><Relationship Id="rId2" Type="http://schemas.openxmlformats.org/officeDocument/2006/relationships/customXml" Target="../../customXml/item223.xml"/><Relationship Id="rId1" Type="http://schemas.openxmlformats.org/officeDocument/2006/relationships/customXml" Target="../../customXml/item332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322.xml"/><Relationship Id="rId5" Type="http://schemas.openxmlformats.org/officeDocument/2006/relationships/customXml" Target="../../customXml/item183.xml"/><Relationship Id="rId10" Type="http://schemas.openxmlformats.org/officeDocument/2006/relationships/customXml" Target="../../customXml/item195.xml"/><Relationship Id="rId4" Type="http://schemas.openxmlformats.org/officeDocument/2006/relationships/customXml" Target="../../customXml/item227.xml"/><Relationship Id="rId9" Type="http://schemas.openxmlformats.org/officeDocument/2006/relationships/customXml" Target="../../customXml/item3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0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242.xml"/><Relationship Id="rId7" Type="http://schemas.openxmlformats.org/officeDocument/2006/relationships/customXml" Target="../../customXml/item207.xml"/><Relationship Id="rId12" Type="http://schemas.openxmlformats.org/officeDocument/2006/relationships/customXml" Target="../../customXml/item111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133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150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103.xml"/><Relationship Id="rId5" Type="http://schemas.openxmlformats.org/officeDocument/2006/relationships/customXml" Target="../../customXml/item258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98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361.xml"/><Relationship Id="rId1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1_427342A6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5.xml"/><Relationship Id="rId3" Type="http://schemas.openxmlformats.org/officeDocument/2006/relationships/customXml" Target="../../customXml/item215.xml"/><Relationship Id="rId7" Type="http://schemas.openxmlformats.org/officeDocument/2006/relationships/customXml" Target="../../customXml/item286.xml"/><Relationship Id="rId2" Type="http://schemas.openxmlformats.org/officeDocument/2006/relationships/customXml" Target="../../customXml/item343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328.xml"/><Relationship Id="rId11" Type="http://schemas.openxmlformats.org/officeDocument/2006/relationships/slideLayout" Target="../slideLayouts/slideLayout15.xml"/><Relationship Id="rId5" Type="http://schemas.openxmlformats.org/officeDocument/2006/relationships/customXml" Target="../../customXml/item118.xml"/><Relationship Id="rId10" Type="http://schemas.openxmlformats.org/officeDocument/2006/relationships/customXml" Target="../../customXml/item175.xml"/><Relationship Id="rId4" Type="http://schemas.openxmlformats.org/officeDocument/2006/relationships/customXml" Target="../../customXml/item233.xml"/><Relationship Id="rId9" Type="http://schemas.openxmlformats.org/officeDocument/2006/relationships/customXml" Target="../../customXml/item2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1.xml"/><Relationship Id="rId13" Type="http://schemas.openxmlformats.org/officeDocument/2006/relationships/customXml" Target="../../customXml/item146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228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55.xml"/><Relationship Id="rId12" Type="http://schemas.openxmlformats.org/officeDocument/2006/relationships/customXml" Target="../../customXml/item30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01.xml"/><Relationship Id="rId16" Type="http://schemas.openxmlformats.org/officeDocument/2006/relationships/image" Target="../media/image3.png"/><Relationship Id="rId20" Type="http://schemas.openxmlformats.org/officeDocument/2006/relationships/image" Target="../media/image10.png"/><Relationship Id="rId1" Type="http://schemas.openxmlformats.org/officeDocument/2006/relationships/customXml" Target="../../customXml/item311.xml"/><Relationship Id="rId6" Type="http://schemas.openxmlformats.org/officeDocument/2006/relationships/customXml" Target="../../customXml/item257.xml"/><Relationship Id="rId11" Type="http://schemas.openxmlformats.org/officeDocument/2006/relationships/customXml" Target="../../customXml/item272.xml"/><Relationship Id="rId5" Type="http://schemas.openxmlformats.org/officeDocument/2006/relationships/customXml" Target="../../customXml/item95.xml"/><Relationship Id="rId15" Type="http://schemas.openxmlformats.org/officeDocument/2006/relationships/notesSlide" Target="../notesSlides/notesSlide3.xml"/><Relationship Id="rId10" Type="http://schemas.openxmlformats.org/officeDocument/2006/relationships/customXml" Target="../../customXml/item208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231.xml"/><Relationship Id="rId1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142.xml"/><Relationship Id="rId7" Type="http://schemas.openxmlformats.org/officeDocument/2006/relationships/customXml" Target="../../customXml/item113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26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6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10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4" Type="http://schemas.openxmlformats.org/officeDocument/2006/relationships/customXml" Target="../../customXml/item312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4.xml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9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16.xml"/><Relationship Id="rId2" Type="http://schemas.openxmlformats.org/officeDocument/2006/relationships/customXml" Target="../../customXml/item88.xml"/><Relationship Id="rId1" Type="http://schemas.openxmlformats.org/officeDocument/2006/relationships/customXml" Target="../../customXml/item188.xml"/><Relationship Id="rId6" Type="http://schemas.openxmlformats.org/officeDocument/2006/relationships/customXml" Target="../../customXml/item236.xml"/><Relationship Id="rId5" Type="http://schemas.openxmlformats.org/officeDocument/2006/relationships/customXml" Target="../../customXml/item67.xml"/><Relationship Id="rId10" Type="http://schemas.openxmlformats.org/officeDocument/2006/relationships/image" Target="../media/image13.png"/><Relationship Id="rId4" Type="http://schemas.openxmlformats.org/officeDocument/2006/relationships/customXml" Target="../../customXml/item366.xml"/><Relationship Id="rId9" Type="http://schemas.microsoft.com/office/2018/10/relationships/comments" Target="../comments/modernComment_143_36D3C2EF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2.xml"/><Relationship Id="rId2" Type="http://schemas.openxmlformats.org/officeDocument/2006/relationships/customXml" Target="../../customXml/item249.xml"/><Relationship Id="rId1" Type="http://schemas.openxmlformats.org/officeDocument/2006/relationships/customXml" Target="../../customXml/item1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1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8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324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6.xml"/><Relationship Id="rId4" Type="http://schemas.openxmlformats.org/officeDocument/2006/relationships/customXml" Target="../../customXml/item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53BA80-3795-426C-861C-07F124657CC8}"/>
              </a:ext>
            </a:extLst>
          </p:cNvPr>
          <p:cNvSpPr/>
          <p:nvPr/>
        </p:nvSpPr>
        <p:spPr>
          <a:xfrm>
            <a:off x="0" y="0"/>
            <a:ext cx="12190413" cy="4761481"/>
          </a:xfrm>
          <a:prstGeom prst="rect">
            <a:avLst/>
          </a:prstGeom>
          <a:solidFill>
            <a:srgbClr val="2994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A3F90-C848-4BB7-BD06-23DB065E831F}"/>
              </a:ext>
            </a:extLst>
          </p:cNvPr>
          <p:cNvSpPr txBox="1"/>
          <p:nvPr/>
        </p:nvSpPr>
        <p:spPr>
          <a:xfrm>
            <a:off x="2889990" y="1772402"/>
            <a:ext cx="6798205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2994F8"/>
                </a:solidFill>
              </a:rPr>
              <a:t>  Node-BLUE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DB586A8-C4B7-40FA-ACE1-378BC46E61D1}"/>
              </a:ext>
            </a:extLst>
          </p:cNvPr>
          <p:cNvGrpSpPr/>
          <p:nvPr/>
        </p:nvGrpSpPr>
        <p:grpSpPr>
          <a:xfrm>
            <a:off x="2502217" y="1819062"/>
            <a:ext cx="1239170" cy="1239169"/>
            <a:chOff x="4654686" y="436162"/>
            <a:chExt cx="1012123" cy="101212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FB08AF-0EEA-4FAC-B073-835B1C287A99}"/>
                </a:ext>
              </a:extLst>
            </p:cNvPr>
            <p:cNvSpPr/>
            <p:nvPr/>
          </p:nvSpPr>
          <p:spPr>
            <a:xfrm>
              <a:off x="4654686" y="436162"/>
              <a:ext cx="1012123" cy="10121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BC82C2-0A76-4216-AC07-DE6B1AA624E8}"/>
                </a:ext>
              </a:extLst>
            </p:cNvPr>
            <p:cNvGrpSpPr/>
            <p:nvPr/>
          </p:nvGrpSpPr>
          <p:grpSpPr>
            <a:xfrm>
              <a:off x="4719600" y="666000"/>
              <a:ext cx="847657" cy="587930"/>
              <a:chOff x="4726712" y="689323"/>
              <a:chExt cx="847657" cy="58793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03B49D1-7739-47D7-B4A5-FA7A05CA89B4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4928405" y="984066"/>
                <a:ext cx="291100" cy="1555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948402-DB1B-4547-AF8C-B45D13746772}"/>
                  </a:ext>
                </a:extLst>
              </p:cNvPr>
              <p:cNvSpPr/>
              <p:nvPr/>
            </p:nvSpPr>
            <p:spPr>
              <a:xfrm>
                <a:off x="5110085" y="689323"/>
                <a:ext cx="464284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9C2D469-FEF7-4DDE-AD56-E7143A9ED14C}"/>
                  </a:ext>
                </a:extLst>
              </p:cNvPr>
              <p:cNvCxnSpPr>
                <a:cxnSpLocks/>
                <a:stCxn id="21" idx="2"/>
                <a:endCxn id="29" idx="0"/>
              </p:cNvCxnSpPr>
              <p:nvPr/>
            </p:nvCxnSpPr>
            <p:spPr>
              <a:xfrm flipH="1">
                <a:off x="5219505" y="826952"/>
                <a:ext cx="122722" cy="3126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34FE01B-0124-4F71-9287-CC912B07ACCF}"/>
                  </a:ext>
                </a:extLst>
              </p:cNvPr>
              <p:cNvSpPr/>
              <p:nvPr/>
            </p:nvSpPr>
            <p:spPr>
              <a:xfrm>
                <a:off x="4726712" y="846437"/>
                <a:ext cx="403386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62DC6AF4-9B5A-4E81-B38D-D7AAC6135D0B}"/>
                  </a:ext>
                </a:extLst>
              </p:cNvPr>
              <p:cNvSpPr/>
              <p:nvPr/>
            </p:nvSpPr>
            <p:spPr>
              <a:xfrm>
                <a:off x="4978803" y="1139624"/>
                <a:ext cx="481403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19382A8-CB3A-445D-8605-3BDBBCBD3AAA}"/>
              </a:ext>
            </a:extLst>
          </p:cNvPr>
          <p:cNvSpPr txBox="1"/>
          <p:nvPr/>
        </p:nvSpPr>
        <p:spPr>
          <a:xfrm>
            <a:off x="2870996" y="3829584"/>
            <a:ext cx="6448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장비 특화 블록코딩 프로그램</a:t>
            </a:r>
            <a:endParaRPr lang="en-US" altLang="ko-KR" sz="3600" b="1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Storyboard</a:t>
            </a:r>
            <a:endParaRPr lang="ko-KR" altLang="en-US" sz="2800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19E3438E-E3F5-45C9-BE6A-6FA70531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2" b="16983"/>
          <a:stretch/>
        </p:blipFill>
        <p:spPr bwMode="auto">
          <a:xfrm>
            <a:off x="11267083" y="6454092"/>
            <a:ext cx="906132" cy="2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0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text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2A3FBF-D620-42CF-A3A9-677E768EA304}"/>
              </a:ext>
            </a:extLst>
          </p:cNvPr>
          <p:cNvGrpSpPr/>
          <p:nvPr/>
        </p:nvGrpSpPr>
        <p:grpSpPr>
          <a:xfrm>
            <a:off x="1833582" y="2712255"/>
            <a:ext cx="3291566" cy="3993928"/>
            <a:chOff x="1833582" y="2712255"/>
            <a:chExt cx="3291566" cy="399392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B5B7433-E516-4E5D-BDE1-6DDFFBADF3D7}"/>
                </a:ext>
              </a:extLst>
            </p:cNvPr>
            <p:cNvGrpSpPr/>
            <p:nvPr/>
          </p:nvGrpSpPr>
          <p:grpSpPr>
            <a:xfrm>
              <a:off x="1833582" y="2712255"/>
              <a:ext cx="3291566" cy="3993928"/>
              <a:chOff x="1833582" y="2817557"/>
              <a:chExt cx="3291566" cy="367254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5081A62-41A0-4CEB-885B-65725B8A4AE7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7C7C071-0AB5-4E8B-B4F9-83DE641615AA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B20B027-307C-4220-B6E7-5A9F40F67EC6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DADB91-0B87-48C7-B361-3CDC4AB37E7E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9E8ED30-0403-4ED0-A130-D423AEEF298E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E46BE301-B179-4BEF-B160-DD4EA90EDBBF}"/>
                </a:ext>
              </a:extLst>
            </p:cNvPr>
            <p:cNvSpPr/>
            <p:nvPr/>
          </p:nvSpPr>
          <p:spPr>
            <a:xfrm>
              <a:off x="3222276" y="2816779"/>
              <a:ext cx="1756527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	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25D37C-5E68-4C81-8302-5826EC9B8904}"/>
                </a:ext>
              </a:extLst>
            </p:cNvPr>
            <p:cNvSpPr/>
            <p:nvPr/>
          </p:nvSpPr>
          <p:spPr>
            <a:xfrm>
              <a:off x="2130200" y="4213272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D8F620B-EB70-4A9A-987E-2B9BFED9ADA8}"/>
                </a:ext>
              </a:extLst>
            </p:cNvPr>
            <p:cNvSpPr/>
            <p:nvPr/>
          </p:nvSpPr>
          <p:spPr>
            <a:xfrm>
              <a:off x="3499200" y="4213272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label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A8FCCED-C8B1-4311-B16C-CE2AFF3E15C7}"/>
                </a:ext>
              </a:extLst>
            </p:cNvPr>
            <p:cNvSpPr/>
            <p:nvPr/>
          </p:nvSpPr>
          <p:spPr>
            <a:xfrm>
              <a:off x="2130200" y="3717105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615414-2936-4B77-9240-3DEA7D1E1527}"/>
                </a:ext>
              </a:extLst>
            </p:cNvPr>
            <p:cNvSpPr/>
            <p:nvPr/>
          </p:nvSpPr>
          <p:spPr>
            <a:xfrm>
              <a:off x="3499200" y="3717104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21E5D4-DC47-4D8B-9C9F-CC79F0629E36}"/>
              </a:ext>
            </a:extLst>
          </p:cNvPr>
          <p:cNvSpPr txBox="1"/>
          <p:nvPr/>
        </p:nvSpPr>
        <p:spPr>
          <a:xfrm>
            <a:off x="6339289" y="2167200"/>
            <a:ext cx="5510134" cy="314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text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출력 노드</a:t>
            </a:r>
            <a:r>
              <a:rPr lang="en-US" altLang="ko-KR" sz="1200" dirty="0"/>
              <a:t> :</a:t>
            </a:r>
            <a:r>
              <a:rPr lang="ko-KR" altLang="en-US" sz="1200" dirty="0"/>
              <a:t> 입력 플로우 라인과 연결된 노드에서 전송 받은 값을 </a:t>
            </a:r>
            <a:br>
              <a:rPr lang="en-US" altLang="ko-KR" sz="1200" dirty="0"/>
            </a:br>
            <a:r>
              <a:rPr lang="en-US" altLang="ko-KR" sz="1200" dirty="0"/>
              <a:t>	 UI</a:t>
            </a:r>
            <a:r>
              <a:rPr lang="ko-KR" altLang="en-US" sz="1200" dirty="0"/>
              <a:t>에 </a:t>
            </a:r>
            <a:r>
              <a:rPr lang="en-US" altLang="ko-KR" sz="1200" dirty="0"/>
              <a:t>text</a:t>
            </a:r>
            <a:r>
              <a:rPr lang="ko-KR" altLang="en-US" sz="1200" dirty="0"/>
              <a:t>로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&lt;UI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&gt;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모서리가 둥근 사각형 모양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label </a:t>
            </a:r>
            <a:r>
              <a:rPr lang="ko-KR" altLang="en-US" sz="1200" dirty="0"/>
              <a:t>좌측 표시 </a:t>
            </a:r>
            <a:r>
              <a:rPr lang="en-US" altLang="ko-KR" sz="1200" dirty="0"/>
              <a:t>&amp; value </a:t>
            </a:r>
            <a:r>
              <a:rPr lang="ko-KR" altLang="en-US" sz="1200" dirty="0"/>
              <a:t>우측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value : </a:t>
            </a:r>
            <a:r>
              <a:rPr lang="ko-KR" altLang="en-US" sz="1200" dirty="0"/>
              <a:t>값 </a:t>
            </a:r>
            <a:r>
              <a:rPr lang="en-US" altLang="ko-KR" sz="1200" dirty="0"/>
              <a:t>– 1)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활용 노드의 </a:t>
            </a:r>
            <a:r>
              <a:rPr lang="en-US" altLang="ko-KR" sz="1200" dirty="0"/>
              <a:t>value name </a:t>
            </a:r>
            <a:r>
              <a:rPr lang="ko-KR" altLang="en-US" sz="1200" dirty="0"/>
              <a:t>입력</a:t>
            </a:r>
            <a:br>
              <a:rPr lang="en-US" altLang="ko-KR" sz="1200" dirty="0"/>
            </a:br>
            <a:r>
              <a:rPr lang="en-US" altLang="ko-KR" sz="1200" dirty="0"/>
              <a:t>	2) UI</a:t>
            </a:r>
            <a:r>
              <a:rPr lang="ko-KR" altLang="en-US" sz="1200" dirty="0"/>
              <a:t>에 표시할 </a:t>
            </a:r>
            <a:r>
              <a:rPr lang="en-US" altLang="ko-KR" sz="1200" dirty="0"/>
              <a:t>text </a:t>
            </a:r>
            <a:r>
              <a:rPr lang="ko-KR" altLang="en-US" sz="1200" dirty="0"/>
              <a:t>직접 입력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label </a:t>
            </a:r>
            <a:r>
              <a:rPr lang="en-US" altLang="ko-KR" sz="1200" dirty="0"/>
              <a:t>: UI</a:t>
            </a:r>
            <a:r>
              <a:rPr lang="ko-KR" altLang="en-US" sz="1200" dirty="0"/>
              <a:t>에 표시되는 </a:t>
            </a:r>
            <a:r>
              <a:rPr lang="en-US" altLang="ko-KR" sz="12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0997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F7081CF-D468-437A-9A2B-239047B21CCD}"/>
              </a:ext>
            </a:extLst>
          </p:cNvPr>
          <p:cNvGrpSpPr/>
          <p:nvPr/>
        </p:nvGrpSpPr>
        <p:grpSpPr>
          <a:xfrm>
            <a:off x="1833582" y="2712255"/>
            <a:ext cx="3291566" cy="3993928"/>
            <a:chOff x="1833582" y="2817557"/>
            <a:chExt cx="3291566" cy="367254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91A2579-B2A6-45A2-9B43-CDF97763A9EF}"/>
                </a:ext>
              </a:extLst>
            </p:cNvPr>
            <p:cNvSpPr/>
            <p:nvPr/>
          </p:nvSpPr>
          <p:spPr>
            <a:xfrm>
              <a:off x="1833582" y="2817557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8EE4EB4-984A-458F-AA99-FE8B8AF0A14F}"/>
                </a:ext>
              </a:extLst>
            </p:cNvPr>
            <p:cNvSpPr/>
            <p:nvPr/>
          </p:nvSpPr>
          <p:spPr>
            <a:xfrm>
              <a:off x="1833582" y="3369433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4A7094E-5113-49FE-ACC8-D9F87012F672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816D8F-BF42-48C4-8B8A-FE642E388A75}"/>
                </a:ext>
              </a:extLst>
            </p:cNvPr>
            <p:cNvSpPr txBox="1"/>
            <p:nvPr/>
          </p:nvSpPr>
          <p:spPr>
            <a:xfrm>
              <a:off x="2085672" y="292864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3E4795-C563-41B7-9CB1-76BA14F8FA68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gauge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8FCCED-C8B1-4311-B16C-CE2AFF3E15C7}"/>
              </a:ext>
            </a:extLst>
          </p:cNvPr>
          <p:cNvSpPr/>
          <p:nvPr/>
        </p:nvSpPr>
        <p:spPr>
          <a:xfrm>
            <a:off x="2126624" y="3717105"/>
            <a:ext cx="1100977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615414-2936-4B77-9240-3DEA7D1E1527}"/>
              </a:ext>
            </a:extLst>
          </p:cNvPr>
          <p:cNvSpPr/>
          <p:nvPr/>
        </p:nvSpPr>
        <p:spPr>
          <a:xfrm>
            <a:off x="3499350" y="3717104"/>
            <a:ext cx="1335335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E855A5A-EAFA-4624-A471-F7ECAED8913D}"/>
              </a:ext>
            </a:extLst>
          </p:cNvPr>
          <p:cNvSpPr/>
          <p:nvPr/>
        </p:nvSpPr>
        <p:spPr>
          <a:xfrm>
            <a:off x="2126625" y="4701599"/>
            <a:ext cx="2710947" cy="1785600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range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B01D00-0B52-4914-87BD-2154D00CD305}"/>
              </a:ext>
            </a:extLst>
          </p:cNvPr>
          <p:cNvGrpSpPr/>
          <p:nvPr/>
        </p:nvGrpSpPr>
        <p:grpSpPr>
          <a:xfrm>
            <a:off x="2097764" y="5611211"/>
            <a:ext cx="2744826" cy="698829"/>
            <a:chOff x="2097764" y="5371526"/>
            <a:chExt cx="2744826" cy="698829"/>
          </a:xfrm>
        </p:grpSpPr>
        <p:sp>
          <p:nvSpPr>
            <p:cNvPr id="124" name="직사각형 134">
              <a:extLst>
                <a:ext uri="{FF2B5EF4-FFF2-40B4-BE49-F238E27FC236}">
                  <a16:creationId xmlns:a16="http://schemas.microsoft.com/office/drawing/2014/main" id="{362ADF99-BEB5-4542-A31E-0B7BC95FE241}"/>
                </a:ext>
              </a:extLst>
            </p:cNvPr>
            <p:cNvSpPr/>
            <p:nvPr/>
          </p:nvSpPr>
          <p:spPr>
            <a:xfrm>
              <a:off x="2766283" y="5816811"/>
              <a:ext cx="554400" cy="2300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mid1</a:t>
              </a:r>
            </a:p>
          </p:txBody>
        </p:sp>
        <p:sp>
          <p:nvSpPr>
            <p:cNvPr id="125" name="직사각형 134">
              <a:extLst>
                <a:ext uri="{FF2B5EF4-FFF2-40B4-BE49-F238E27FC236}">
                  <a16:creationId xmlns:a16="http://schemas.microsoft.com/office/drawing/2014/main" id="{0F00E0F3-B1C6-4361-B8B8-F7F673EE5666}"/>
                </a:ext>
              </a:extLst>
            </p:cNvPr>
            <p:cNvSpPr/>
            <p:nvPr/>
          </p:nvSpPr>
          <p:spPr>
            <a:xfrm>
              <a:off x="3613495" y="5816811"/>
              <a:ext cx="554400" cy="2300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mid2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6312989-17F3-4FEC-A654-66D1989BE607}"/>
                </a:ext>
              </a:extLst>
            </p:cNvPr>
            <p:cNvSpPr txBox="1"/>
            <p:nvPr/>
          </p:nvSpPr>
          <p:spPr>
            <a:xfrm>
              <a:off x="4392654" y="5793356"/>
              <a:ext cx="449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max</a:t>
              </a:r>
              <a:endParaRPr lang="ko-KR" altLang="en-US" sz="12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43D271-C791-494A-A63B-9F95BDE6A5EE}"/>
                </a:ext>
              </a:extLst>
            </p:cNvPr>
            <p:cNvSpPr txBox="1"/>
            <p:nvPr/>
          </p:nvSpPr>
          <p:spPr>
            <a:xfrm>
              <a:off x="2097764" y="5793356"/>
              <a:ext cx="48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min</a:t>
              </a:r>
              <a:endParaRPr lang="ko-KR" altLang="en-US" sz="1200" dirty="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988E1EA-A3B0-40CF-B058-B4721D4F828A}"/>
                </a:ext>
              </a:extLst>
            </p:cNvPr>
            <p:cNvGrpSpPr/>
            <p:nvPr/>
          </p:nvGrpSpPr>
          <p:grpSpPr>
            <a:xfrm>
              <a:off x="2183603" y="5371526"/>
              <a:ext cx="2579122" cy="334735"/>
              <a:chOff x="7428443" y="4986046"/>
              <a:chExt cx="2699993" cy="334735"/>
            </a:xfrm>
          </p:grpSpPr>
          <p:sp>
            <p:nvSpPr>
              <p:cNvPr id="129" name="직사각형 132">
                <a:extLst>
                  <a:ext uri="{FF2B5EF4-FFF2-40B4-BE49-F238E27FC236}">
                    <a16:creationId xmlns:a16="http://schemas.microsoft.com/office/drawing/2014/main" id="{4A2BD8AC-26F2-481F-BC5F-AD6676193FDD}"/>
                  </a:ext>
                </a:extLst>
              </p:cNvPr>
              <p:cNvSpPr/>
              <p:nvPr/>
            </p:nvSpPr>
            <p:spPr>
              <a:xfrm>
                <a:off x="7428443" y="4986046"/>
                <a:ext cx="900099" cy="334735"/>
              </a:xfrm>
              <a:prstGeom prst="rect">
                <a:avLst/>
              </a:prstGeom>
              <a:solidFill>
                <a:srgbClr val="F1F3F4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32">
                <a:extLst>
                  <a:ext uri="{FF2B5EF4-FFF2-40B4-BE49-F238E27FC236}">
                    <a16:creationId xmlns:a16="http://schemas.microsoft.com/office/drawing/2014/main" id="{799F97A6-1FE3-40A0-9630-F6C53CDF5C32}"/>
                  </a:ext>
                </a:extLst>
              </p:cNvPr>
              <p:cNvSpPr/>
              <p:nvPr/>
            </p:nvSpPr>
            <p:spPr>
              <a:xfrm>
                <a:off x="8328390" y="4986046"/>
                <a:ext cx="900099" cy="334735"/>
              </a:xfrm>
              <a:prstGeom prst="rect">
                <a:avLst/>
              </a:prstGeom>
              <a:solidFill>
                <a:srgbClr val="D4EAFE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2">
                <a:extLst>
                  <a:ext uri="{FF2B5EF4-FFF2-40B4-BE49-F238E27FC236}">
                    <a16:creationId xmlns:a16="http://schemas.microsoft.com/office/drawing/2014/main" id="{68362D74-440D-434F-AC97-D8FD6127F257}"/>
                  </a:ext>
                </a:extLst>
              </p:cNvPr>
              <p:cNvSpPr/>
              <p:nvPr/>
            </p:nvSpPr>
            <p:spPr>
              <a:xfrm>
                <a:off x="9228337" y="4986046"/>
                <a:ext cx="900099" cy="334735"/>
              </a:xfrm>
              <a:prstGeom prst="rect">
                <a:avLst/>
              </a:prstGeom>
              <a:solidFill>
                <a:srgbClr val="2994F8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6C8969B-11D6-428C-9F95-67011FA8F99A}"/>
              </a:ext>
            </a:extLst>
          </p:cNvPr>
          <p:cNvSpPr/>
          <p:nvPr/>
        </p:nvSpPr>
        <p:spPr>
          <a:xfrm>
            <a:off x="2130200" y="4213272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22475EB-4781-48E1-A14D-14088EC3E209}"/>
              </a:ext>
            </a:extLst>
          </p:cNvPr>
          <p:cNvSpPr/>
          <p:nvPr/>
        </p:nvSpPr>
        <p:spPr>
          <a:xfrm>
            <a:off x="3499200" y="421327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04A2ED5-0140-4B9E-9A5E-BBEE0E6EDC6C}"/>
              </a:ext>
            </a:extLst>
          </p:cNvPr>
          <p:cNvSpPr/>
          <p:nvPr/>
        </p:nvSpPr>
        <p:spPr>
          <a:xfrm>
            <a:off x="2187800" y="5121611"/>
            <a:ext cx="522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6F8BA2E-7D49-4CED-B670-20A0EEE7EC19}"/>
              </a:ext>
            </a:extLst>
          </p:cNvPr>
          <p:cNvSpPr/>
          <p:nvPr/>
        </p:nvSpPr>
        <p:spPr>
          <a:xfrm>
            <a:off x="2745997" y="5121611"/>
            <a:ext cx="633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BBCA08-8472-4881-BC00-B8CC87CCA2B3}"/>
              </a:ext>
            </a:extLst>
          </p:cNvPr>
          <p:cNvSpPr/>
          <p:nvPr/>
        </p:nvSpPr>
        <p:spPr>
          <a:xfrm>
            <a:off x="3558586" y="5121611"/>
            <a:ext cx="522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750426-3302-4B57-8FB3-8A36FF4C5EDA}"/>
              </a:ext>
            </a:extLst>
          </p:cNvPr>
          <p:cNvSpPr/>
          <p:nvPr/>
        </p:nvSpPr>
        <p:spPr>
          <a:xfrm>
            <a:off x="4116783" y="5121611"/>
            <a:ext cx="633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C86623-D098-4F86-9E78-C7CAFF1EC705}"/>
              </a:ext>
            </a:extLst>
          </p:cNvPr>
          <p:cNvGrpSpPr/>
          <p:nvPr/>
        </p:nvGrpSpPr>
        <p:grpSpPr>
          <a:xfrm>
            <a:off x="3845262" y="2743200"/>
            <a:ext cx="1025831" cy="839905"/>
            <a:chOff x="3845262" y="2743200"/>
            <a:chExt cx="1025831" cy="83990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B54E34-CA90-4AF3-819C-3CEA6AB55285}"/>
                </a:ext>
              </a:extLst>
            </p:cNvPr>
            <p:cNvSpPr txBox="1"/>
            <p:nvPr/>
          </p:nvSpPr>
          <p:spPr>
            <a:xfrm>
              <a:off x="4461645" y="3103200"/>
              <a:ext cx="409448" cy="233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max</a:t>
              </a:r>
              <a:endParaRPr lang="ko-KR" altLang="en-US" sz="700" dirty="0"/>
            </a:p>
          </p:txBody>
        </p:sp>
        <p:sp>
          <p:nvSpPr>
            <p:cNvPr id="107" name="막힌 원호 106">
              <a:extLst>
                <a:ext uri="{FF2B5EF4-FFF2-40B4-BE49-F238E27FC236}">
                  <a16:creationId xmlns:a16="http://schemas.microsoft.com/office/drawing/2014/main" id="{E5EA5FE2-A7D9-4FC4-AC83-9F5483CA33F0}"/>
                </a:ext>
              </a:extLst>
            </p:cNvPr>
            <p:cNvSpPr/>
            <p:nvPr/>
          </p:nvSpPr>
          <p:spPr>
            <a:xfrm>
              <a:off x="3906264" y="2743200"/>
              <a:ext cx="839904" cy="839905"/>
            </a:xfrm>
            <a:prstGeom prst="blockArc">
              <a:avLst/>
            </a:prstGeom>
            <a:solidFill>
              <a:srgbClr val="8F8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1A581A8D-D294-4FF1-99CF-88CB67D29FBD}"/>
                </a:ext>
              </a:extLst>
            </p:cNvPr>
            <p:cNvSpPr/>
            <p:nvPr/>
          </p:nvSpPr>
          <p:spPr>
            <a:xfrm rot="16200000">
              <a:off x="4001464" y="3034800"/>
              <a:ext cx="53275" cy="254320"/>
            </a:xfrm>
            <a:prstGeom prst="triangle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7E1604-2792-4E6D-B304-C4F4FC3BFB50}"/>
                </a:ext>
              </a:extLst>
            </p:cNvPr>
            <p:cNvSpPr txBox="1"/>
            <p:nvPr/>
          </p:nvSpPr>
          <p:spPr>
            <a:xfrm>
              <a:off x="4129778" y="2988665"/>
              <a:ext cx="3928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label</a:t>
              </a:r>
              <a:endParaRPr lang="ko-KR" altLang="en-US" sz="6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8C1CE5-6EC5-4725-9FFC-B340DDB0781E}"/>
                </a:ext>
              </a:extLst>
            </p:cNvPr>
            <p:cNvSpPr txBox="1"/>
            <p:nvPr/>
          </p:nvSpPr>
          <p:spPr>
            <a:xfrm>
              <a:off x="3845262" y="3103200"/>
              <a:ext cx="391982" cy="23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min</a:t>
              </a:r>
              <a:endParaRPr lang="ko-KR" altLang="en-US" sz="7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8AEB93-1027-445A-957B-53A87D202FEE}"/>
              </a:ext>
            </a:extLst>
          </p:cNvPr>
          <p:cNvGrpSpPr/>
          <p:nvPr/>
        </p:nvGrpSpPr>
        <p:grpSpPr>
          <a:xfrm>
            <a:off x="6339289" y="2167200"/>
            <a:ext cx="5510134" cy="4534768"/>
            <a:chOff x="6339289" y="2167200"/>
            <a:chExt cx="5510134" cy="453476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6FD33B-D672-4961-9B62-5B57FFBD335D}"/>
                </a:ext>
              </a:extLst>
            </p:cNvPr>
            <p:cNvSpPr txBox="1"/>
            <p:nvPr/>
          </p:nvSpPr>
          <p:spPr>
            <a:xfrm>
              <a:off x="6339289" y="2167200"/>
              <a:ext cx="5510134" cy="45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gauge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출력 노드</a:t>
              </a:r>
              <a:r>
                <a:rPr lang="en-US" altLang="ko-KR" sz="1200" dirty="0"/>
                <a:t> :</a:t>
              </a:r>
              <a:r>
                <a:rPr lang="ko-KR" altLang="en-US" sz="1200" dirty="0"/>
                <a:t> 입력 플로우 라인과 연결된 노드에서 전송 받은 값을 </a:t>
              </a:r>
              <a:br>
                <a:rPr lang="en-US" altLang="ko-KR" sz="1200" dirty="0"/>
              </a:br>
              <a:r>
                <a:rPr lang="en-US" altLang="ko-KR" sz="1200" dirty="0"/>
                <a:t>	 UI</a:t>
              </a:r>
              <a:r>
                <a:rPr lang="ko-KR" altLang="en-US" sz="1200" dirty="0"/>
                <a:t>에 </a:t>
              </a:r>
              <a:r>
                <a:rPr lang="en-US" altLang="ko-KR" sz="1200" dirty="0"/>
                <a:t>gauge</a:t>
              </a:r>
              <a:r>
                <a:rPr lang="ko-KR" altLang="en-US" sz="1200" dirty="0"/>
                <a:t>로 표시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&lt;UI </a:t>
              </a:r>
              <a:r>
                <a:rPr lang="ko-KR" altLang="en-US" sz="1200" dirty="0"/>
                <a:t>디자인</a:t>
              </a:r>
              <a:r>
                <a:rPr lang="en-US" altLang="ko-KR" sz="1200" dirty="0"/>
                <a:t>&gt;</a:t>
              </a:r>
              <a:endParaRPr lang="en-US" altLang="ko-KR" sz="1400" b="1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도넛 반쪽 모양 </a:t>
              </a:r>
              <a:r>
                <a:rPr lang="en-US" altLang="ko-KR" sz="1200" dirty="0"/>
                <a:t>&amp; </a:t>
              </a:r>
              <a:r>
                <a:rPr lang="ko-KR" altLang="en-US" sz="1200" dirty="0"/>
                <a:t>뾰족한 화살표 </a:t>
              </a:r>
              <a:r>
                <a:rPr lang="en-US" altLang="ko-KR" sz="1200" dirty="0"/>
                <a:t>&amp; label</a:t>
              </a:r>
              <a:r>
                <a:rPr lang="ko-KR" altLang="en-US" sz="1200" dirty="0"/>
                <a:t> 중앙 표시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특이사항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값 조정될 시 화살표 움직임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설정한 구역에 따라 색 변화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속성</a:t>
              </a:r>
              <a:r>
                <a:rPr lang="en-US" altLang="ko-KR" sz="1200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value : </a:t>
              </a:r>
              <a:r>
                <a:rPr lang="ko-KR" altLang="en-US" sz="1200" dirty="0"/>
                <a:t>값 </a:t>
              </a:r>
              <a:r>
                <a:rPr lang="en-US" altLang="ko-KR" sz="1200" dirty="0"/>
                <a:t>– </a:t>
              </a:r>
              <a:r>
                <a:rPr lang="ko-KR" altLang="en-US" sz="1200" dirty="0"/>
                <a:t>입력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활용 노드의 </a:t>
              </a:r>
              <a:r>
                <a:rPr lang="en-US" altLang="ko-KR" sz="1200" dirty="0"/>
                <a:t>value name </a:t>
              </a:r>
              <a:r>
                <a:rPr lang="ko-KR" altLang="en-US" sz="1200" dirty="0"/>
                <a:t>입력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숫자만 가능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label </a:t>
              </a:r>
              <a:r>
                <a:rPr lang="en-US" altLang="ko-KR" sz="1200" dirty="0"/>
                <a:t>: UI</a:t>
              </a:r>
              <a:r>
                <a:rPr lang="ko-KR" altLang="en-US" sz="1200" dirty="0"/>
                <a:t>에 표시되는 </a:t>
              </a:r>
              <a:r>
                <a:rPr lang="en-US" altLang="ko-KR" sz="1200" dirty="0"/>
                <a:t>text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range</a:t>
              </a:r>
              <a:r>
                <a:rPr lang="ko-KR" altLang="en-US" sz="1200" b="1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값 조정 범위 설정 구역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min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최솟값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max</a:t>
              </a:r>
              <a:r>
                <a:rPr lang="en-US" altLang="ko-KR" sz="1200" dirty="0"/>
                <a:t> : </a:t>
              </a:r>
              <a:r>
                <a:rPr lang="ko-KR" altLang="en-US" sz="1200" dirty="0"/>
                <a:t>최댓값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mid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범위 설정 값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최솟값과 최댓값 사이이 세 구역에 대한 색상 설정 가능</a:t>
              </a:r>
              <a:endParaRPr lang="en-US" altLang="ko-KR" sz="12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A7CBD74-AA7C-4E65-ADD3-F997FAC722F5}"/>
                </a:ext>
              </a:extLst>
            </p:cNvPr>
            <p:cNvGrpSpPr/>
            <p:nvPr/>
          </p:nvGrpSpPr>
          <p:grpSpPr>
            <a:xfrm>
              <a:off x="8069762" y="4260637"/>
              <a:ext cx="1025831" cy="839905"/>
              <a:chOff x="11067674" y="1676565"/>
              <a:chExt cx="1025831" cy="83990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A24034A-14E8-4390-BABF-FC0C450D391D}"/>
                  </a:ext>
                </a:extLst>
              </p:cNvPr>
              <p:cNvSpPr txBox="1"/>
              <p:nvPr/>
            </p:nvSpPr>
            <p:spPr>
              <a:xfrm>
                <a:off x="11684057" y="2036565"/>
                <a:ext cx="409448" cy="23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max</a:t>
                </a:r>
                <a:endParaRPr lang="ko-KR" altLang="en-US" sz="700" dirty="0"/>
              </a:p>
            </p:txBody>
          </p:sp>
          <p:sp>
            <p:nvSpPr>
              <p:cNvPr id="123" name="막힌 원호 122">
                <a:extLst>
                  <a:ext uri="{FF2B5EF4-FFF2-40B4-BE49-F238E27FC236}">
                    <a16:creationId xmlns:a16="http://schemas.microsoft.com/office/drawing/2014/main" id="{8D273C4B-6788-459B-9B95-C0439DFEA67A}"/>
                  </a:ext>
                </a:extLst>
              </p:cNvPr>
              <p:cNvSpPr/>
              <p:nvPr/>
            </p:nvSpPr>
            <p:spPr>
              <a:xfrm>
                <a:off x="11128676" y="1676565"/>
                <a:ext cx="839904" cy="839905"/>
              </a:xfrm>
              <a:prstGeom prst="blockArc">
                <a:avLst/>
              </a:prstGeom>
              <a:solidFill>
                <a:srgbClr val="8F8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5DBB0FC-F97E-477E-A131-2ECA6352EE84}"/>
                  </a:ext>
                </a:extLst>
              </p:cNvPr>
              <p:cNvSpPr txBox="1"/>
              <p:nvPr/>
            </p:nvSpPr>
            <p:spPr>
              <a:xfrm>
                <a:off x="11352190" y="1922030"/>
                <a:ext cx="3928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label</a:t>
                </a:r>
                <a:endParaRPr lang="ko-KR" altLang="en-US" sz="600" b="1" dirty="0"/>
              </a:p>
            </p:txBody>
          </p:sp>
          <p:sp>
            <p:nvSpPr>
              <p:cNvPr id="141" name="막힌 원호 140">
                <a:extLst>
                  <a:ext uri="{FF2B5EF4-FFF2-40B4-BE49-F238E27FC236}">
                    <a16:creationId xmlns:a16="http://schemas.microsoft.com/office/drawing/2014/main" id="{FDA3532E-9342-4BDB-A359-0F8CA1038E3E}"/>
                  </a:ext>
                </a:extLst>
              </p:cNvPr>
              <p:cNvSpPr/>
              <p:nvPr/>
            </p:nvSpPr>
            <p:spPr>
              <a:xfrm flipH="1">
                <a:off x="11128676" y="1676565"/>
                <a:ext cx="839904" cy="839905"/>
              </a:xfrm>
              <a:prstGeom prst="blockArc">
                <a:avLst>
                  <a:gd name="adj1" fmla="val 18909294"/>
                  <a:gd name="adj2" fmla="val 0"/>
                  <a:gd name="adj3" fmla="val 25000"/>
                </a:avLst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이등변 삼각형 137">
                <a:extLst>
                  <a:ext uri="{FF2B5EF4-FFF2-40B4-BE49-F238E27FC236}">
                    <a16:creationId xmlns:a16="http://schemas.microsoft.com/office/drawing/2014/main" id="{B04D8A06-B07E-4135-81A1-E387D0BCD81D}"/>
                  </a:ext>
                </a:extLst>
              </p:cNvPr>
              <p:cNvSpPr/>
              <p:nvPr/>
            </p:nvSpPr>
            <p:spPr>
              <a:xfrm rot="18842085">
                <a:off x="11310561" y="1753781"/>
                <a:ext cx="53275" cy="254320"/>
              </a:xfrm>
              <a:prstGeom prst="triangle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FA447C-94E6-4AD5-9232-AA62383679B8}"/>
                  </a:ext>
                </a:extLst>
              </p:cNvPr>
              <p:cNvSpPr txBox="1"/>
              <p:nvPr/>
            </p:nvSpPr>
            <p:spPr>
              <a:xfrm>
                <a:off x="11067674" y="2036565"/>
                <a:ext cx="391982" cy="23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min</a:t>
                </a:r>
                <a:endParaRPr lang="ko-KR" altLang="en-US" sz="700" dirty="0"/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0B4F8C6-30E6-46D6-B2E0-277EFDFDE3A5}"/>
                </a:ext>
              </a:extLst>
            </p:cNvPr>
            <p:cNvGrpSpPr/>
            <p:nvPr/>
          </p:nvGrpSpPr>
          <p:grpSpPr>
            <a:xfrm>
              <a:off x="9166386" y="4260637"/>
              <a:ext cx="1025831" cy="841787"/>
              <a:chOff x="11067674" y="1674683"/>
              <a:chExt cx="1025831" cy="841787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0E99B0F-CA42-4007-AB54-B86129C5AE1A}"/>
                  </a:ext>
                </a:extLst>
              </p:cNvPr>
              <p:cNvSpPr txBox="1"/>
              <p:nvPr/>
            </p:nvSpPr>
            <p:spPr>
              <a:xfrm>
                <a:off x="11684057" y="2036565"/>
                <a:ext cx="409448" cy="23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max</a:t>
                </a:r>
                <a:endParaRPr lang="ko-KR" altLang="en-US" sz="700" dirty="0"/>
              </a:p>
            </p:txBody>
          </p:sp>
          <p:sp>
            <p:nvSpPr>
              <p:cNvPr id="150" name="막힌 원호 149">
                <a:extLst>
                  <a:ext uri="{FF2B5EF4-FFF2-40B4-BE49-F238E27FC236}">
                    <a16:creationId xmlns:a16="http://schemas.microsoft.com/office/drawing/2014/main" id="{D3ECC4B0-9A54-401D-902E-92F0C5825B0B}"/>
                  </a:ext>
                </a:extLst>
              </p:cNvPr>
              <p:cNvSpPr/>
              <p:nvPr/>
            </p:nvSpPr>
            <p:spPr>
              <a:xfrm>
                <a:off x="11128676" y="1676565"/>
                <a:ext cx="839904" cy="839905"/>
              </a:xfrm>
              <a:prstGeom prst="blockArc">
                <a:avLst/>
              </a:prstGeom>
              <a:solidFill>
                <a:srgbClr val="8F8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4931E3-6DF8-415D-9BA9-A6102664357E}"/>
                  </a:ext>
                </a:extLst>
              </p:cNvPr>
              <p:cNvSpPr txBox="1"/>
              <p:nvPr/>
            </p:nvSpPr>
            <p:spPr>
              <a:xfrm>
                <a:off x="11352190" y="1922030"/>
                <a:ext cx="3928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label</a:t>
                </a:r>
                <a:endParaRPr lang="ko-KR" altLang="en-US" sz="600" b="1" dirty="0"/>
              </a:p>
            </p:txBody>
          </p:sp>
          <p:sp>
            <p:nvSpPr>
              <p:cNvPr id="157" name="막힌 원호 156">
                <a:extLst>
                  <a:ext uri="{FF2B5EF4-FFF2-40B4-BE49-F238E27FC236}">
                    <a16:creationId xmlns:a16="http://schemas.microsoft.com/office/drawing/2014/main" id="{6E29EDC6-41EA-4FD5-B667-87D2A5AC0391}"/>
                  </a:ext>
                </a:extLst>
              </p:cNvPr>
              <p:cNvSpPr/>
              <p:nvPr/>
            </p:nvSpPr>
            <p:spPr>
              <a:xfrm flipH="1">
                <a:off x="11128676" y="1676565"/>
                <a:ext cx="839904" cy="839905"/>
              </a:xfrm>
              <a:prstGeom prst="blockArc">
                <a:avLst>
                  <a:gd name="adj1" fmla="val 16309107"/>
                  <a:gd name="adj2" fmla="val 0"/>
                  <a:gd name="adj3" fmla="val 25000"/>
                </a:avLst>
              </a:prstGeom>
              <a:solidFill>
                <a:srgbClr val="D4EA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87688867-125C-4377-9EF6-7F87F6CE12D1}"/>
                  </a:ext>
                </a:extLst>
              </p:cNvPr>
              <p:cNvSpPr/>
              <p:nvPr/>
            </p:nvSpPr>
            <p:spPr>
              <a:xfrm>
                <a:off x="11505857" y="1674683"/>
                <a:ext cx="53275" cy="254320"/>
              </a:xfrm>
              <a:prstGeom prst="triangle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80B4EDA-D2E6-483A-A534-FBD33D366F7B}"/>
                  </a:ext>
                </a:extLst>
              </p:cNvPr>
              <p:cNvSpPr txBox="1"/>
              <p:nvPr/>
            </p:nvSpPr>
            <p:spPr>
              <a:xfrm>
                <a:off x="11067674" y="2036565"/>
                <a:ext cx="391982" cy="23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min</a:t>
                </a:r>
                <a:endParaRPr lang="ko-KR" altLang="en-US" sz="700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5E3B9081-676B-4EFD-8AA6-49E175FF8B44}"/>
                </a:ext>
              </a:extLst>
            </p:cNvPr>
            <p:cNvGrpSpPr/>
            <p:nvPr/>
          </p:nvGrpSpPr>
          <p:grpSpPr>
            <a:xfrm>
              <a:off x="10357683" y="4260637"/>
              <a:ext cx="1025831" cy="839905"/>
              <a:chOff x="11067674" y="1676565"/>
              <a:chExt cx="1025831" cy="839905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DE947-ED53-4026-8584-73A0993CA007}"/>
                  </a:ext>
                </a:extLst>
              </p:cNvPr>
              <p:cNvSpPr txBox="1"/>
              <p:nvPr/>
            </p:nvSpPr>
            <p:spPr>
              <a:xfrm>
                <a:off x="11684057" y="2036565"/>
                <a:ext cx="409448" cy="23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max</a:t>
                </a:r>
                <a:endParaRPr lang="ko-KR" altLang="en-US" sz="700" dirty="0"/>
              </a:p>
            </p:txBody>
          </p:sp>
          <p:sp>
            <p:nvSpPr>
              <p:cNvPr id="162" name="막힌 원호 161">
                <a:extLst>
                  <a:ext uri="{FF2B5EF4-FFF2-40B4-BE49-F238E27FC236}">
                    <a16:creationId xmlns:a16="http://schemas.microsoft.com/office/drawing/2014/main" id="{CB437969-1CF9-44B5-809F-54448408FC06}"/>
                  </a:ext>
                </a:extLst>
              </p:cNvPr>
              <p:cNvSpPr/>
              <p:nvPr/>
            </p:nvSpPr>
            <p:spPr>
              <a:xfrm>
                <a:off x="11128676" y="1676565"/>
                <a:ext cx="839904" cy="839905"/>
              </a:xfrm>
              <a:prstGeom prst="blockArc">
                <a:avLst/>
              </a:prstGeom>
              <a:solidFill>
                <a:srgbClr val="8F8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ACC169C-890B-4B69-921D-10CAA4E44257}"/>
                  </a:ext>
                </a:extLst>
              </p:cNvPr>
              <p:cNvSpPr txBox="1"/>
              <p:nvPr/>
            </p:nvSpPr>
            <p:spPr>
              <a:xfrm>
                <a:off x="11352190" y="1922030"/>
                <a:ext cx="3928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label</a:t>
                </a:r>
                <a:endParaRPr lang="ko-KR" altLang="en-US" sz="600" b="1" dirty="0"/>
              </a:p>
            </p:txBody>
          </p:sp>
          <p:sp>
            <p:nvSpPr>
              <p:cNvPr id="164" name="막힌 원호 163">
                <a:extLst>
                  <a:ext uri="{FF2B5EF4-FFF2-40B4-BE49-F238E27FC236}">
                    <a16:creationId xmlns:a16="http://schemas.microsoft.com/office/drawing/2014/main" id="{5AB013F9-3628-4300-BDF0-4D283956002C}"/>
                  </a:ext>
                </a:extLst>
              </p:cNvPr>
              <p:cNvSpPr/>
              <p:nvPr/>
            </p:nvSpPr>
            <p:spPr>
              <a:xfrm flipH="1">
                <a:off x="11128676" y="1676565"/>
                <a:ext cx="839904" cy="839905"/>
              </a:xfrm>
              <a:prstGeom prst="blockArc">
                <a:avLst>
                  <a:gd name="adj1" fmla="val 12888371"/>
                  <a:gd name="adj2" fmla="val 0"/>
                  <a:gd name="adj3" fmla="val 25000"/>
                </a:avLst>
              </a:prstGeom>
              <a:solidFill>
                <a:srgbClr val="299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이등변 삼각형 164">
                <a:extLst>
                  <a:ext uri="{FF2B5EF4-FFF2-40B4-BE49-F238E27FC236}">
                    <a16:creationId xmlns:a16="http://schemas.microsoft.com/office/drawing/2014/main" id="{0CA648A9-BD2A-4050-8772-8CB4C0BDA525}"/>
                  </a:ext>
                </a:extLst>
              </p:cNvPr>
              <p:cNvSpPr/>
              <p:nvPr/>
            </p:nvSpPr>
            <p:spPr>
              <a:xfrm rot="3432125">
                <a:off x="11760012" y="1801283"/>
                <a:ext cx="53275" cy="254320"/>
              </a:xfrm>
              <a:prstGeom prst="triangle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8BF855B-D8E0-47D3-B880-7BB9D2466448}"/>
                  </a:ext>
                </a:extLst>
              </p:cNvPr>
              <p:cNvSpPr txBox="1"/>
              <p:nvPr/>
            </p:nvSpPr>
            <p:spPr>
              <a:xfrm>
                <a:off x="11067674" y="2036565"/>
                <a:ext cx="391982" cy="23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min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66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91A2579-B2A6-45A2-9B43-CDF97763A9EF}"/>
              </a:ext>
            </a:extLst>
          </p:cNvPr>
          <p:cNvSpPr/>
          <p:nvPr/>
        </p:nvSpPr>
        <p:spPr>
          <a:xfrm>
            <a:off x="1833582" y="2712254"/>
            <a:ext cx="3291566" cy="1488879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EE4EB4-984A-458F-AA99-FE8B8AF0A14F}"/>
              </a:ext>
            </a:extLst>
          </p:cNvPr>
          <p:cNvSpPr/>
          <p:nvPr/>
        </p:nvSpPr>
        <p:spPr>
          <a:xfrm>
            <a:off x="1833582" y="4258800"/>
            <a:ext cx="3291566" cy="2436538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4A7094E-5113-49FE-ACC8-D9F87012F672}"/>
              </a:ext>
            </a:extLst>
          </p:cNvPr>
          <p:cNvSpPr/>
          <p:nvPr/>
        </p:nvSpPr>
        <p:spPr>
          <a:xfrm>
            <a:off x="1946558" y="4536000"/>
            <a:ext cx="3056167" cy="1962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816D8F-BF42-48C4-8B8A-FE642E388A75}"/>
              </a:ext>
            </a:extLst>
          </p:cNvPr>
          <p:cNvSpPr txBox="1"/>
          <p:nvPr/>
        </p:nvSpPr>
        <p:spPr>
          <a:xfrm>
            <a:off x="2085672" y="3306074"/>
            <a:ext cx="861133" cy="301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 </a:t>
            </a:r>
            <a:r>
              <a:rPr lang="ko-KR" altLang="en-US" sz="1200" b="1" dirty="0"/>
              <a:t>디자인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3E4795-C563-41B7-9CB1-76BA14F8FA6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043914" y="4257299"/>
            <a:ext cx="854721" cy="301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주요 속성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69322B6-7A37-4654-8F0B-DBB15F394CA7}"/>
              </a:ext>
            </a:extLst>
          </p:cNvPr>
          <p:cNvGrpSpPr/>
          <p:nvPr/>
        </p:nvGrpSpPr>
        <p:grpSpPr>
          <a:xfrm>
            <a:off x="3182742" y="2833240"/>
            <a:ext cx="1805687" cy="1240264"/>
            <a:chOff x="3182742" y="2975895"/>
            <a:chExt cx="1805687" cy="124026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9218983-93FF-479B-9BA4-EEE90215F856}"/>
                </a:ext>
              </a:extLst>
            </p:cNvPr>
            <p:cNvSpPr/>
            <p:nvPr/>
          </p:nvSpPr>
          <p:spPr>
            <a:xfrm>
              <a:off x="3182742" y="2975895"/>
              <a:ext cx="1801594" cy="12402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3" name="L 도형 62">
              <a:extLst>
                <a:ext uri="{FF2B5EF4-FFF2-40B4-BE49-F238E27FC236}">
                  <a16:creationId xmlns:a16="http://schemas.microsoft.com/office/drawing/2014/main" id="{A9F0888F-7E0C-4E70-AE73-32595D94D80A}"/>
                </a:ext>
              </a:extLst>
            </p:cNvPr>
            <p:cNvSpPr/>
            <p:nvPr/>
          </p:nvSpPr>
          <p:spPr>
            <a:xfrm>
              <a:off x="3358217" y="3115668"/>
              <a:ext cx="1513143" cy="951087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31FC34E-374E-4B0E-9537-91B8AD2D21E3}"/>
                </a:ext>
              </a:extLst>
            </p:cNvPr>
            <p:cNvSpPr/>
            <p:nvPr/>
          </p:nvSpPr>
          <p:spPr>
            <a:xfrm>
              <a:off x="3364230" y="3313887"/>
              <a:ext cx="1501140" cy="161730"/>
            </a:xfrm>
            <a:custGeom>
              <a:avLst/>
              <a:gdLst>
                <a:gd name="connsiteX0" fmla="*/ 0 w 1501140"/>
                <a:gd name="connsiteY0" fmla="*/ 86336 h 234927"/>
                <a:gd name="connsiteX1" fmla="*/ 842010 w 1501140"/>
                <a:gd name="connsiteY1" fmla="*/ 6326 h 234927"/>
                <a:gd name="connsiteX2" fmla="*/ 1230630 w 1501140"/>
                <a:gd name="connsiteY2" fmla="*/ 234926 h 234927"/>
                <a:gd name="connsiteX3" fmla="*/ 1501140 w 1501140"/>
                <a:gd name="connsiteY3" fmla="*/ 2516 h 23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140" h="234927">
                  <a:moveTo>
                    <a:pt x="0" y="86336"/>
                  </a:moveTo>
                  <a:cubicBezTo>
                    <a:pt x="318452" y="33948"/>
                    <a:pt x="636905" y="-18439"/>
                    <a:pt x="842010" y="6326"/>
                  </a:cubicBezTo>
                  <a:cubicBezTo>
                    <a:pt x="1047115" y="31091"/>
                    <a:pt x="1120775" y="235561"/>
                    <a:pt x="1230630" y="234926"/>
                  </a:cubicBezTo>
                  <a:cubicBezTo>
                    <a:pt x="1340485" y="234291"/>
                    <a:pt x="1420812" y="118403"/>
                    <a:pt x="1501140" y="2516"/>
                  </a:cubicBezTo>
                </a:path>
              </a:pathLst>
            </a:custGeom>
            <a:noFill/>
            <a:ln>
              <a:solidFill>
                <a:srgbClr val="2994F8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9DCE11-A4B0-4C84-921D-D31CC2237919}"/>
                </a:ext>
              </a:extLst>
            </p:cNvPr>
            <p:cNvSpPr txBox="1"/>
            <p:nvPr/>
          </p:nvSpPr>
          <p:spPr>
            <a:xfrm>
              <a:off x="4510634" y="4003811"/>
              <a:ext cx="477795" cy="16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time</a:t>
              </a:r>
              <a:endParaRPr lang="ko-KR" altLang="en-US" sz="1000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6FEDF5-A739-4849-98F6-9D79D55B7651}"/>
              </a:ext>
            </a:extLst>
          </p:cNvPr>
          <p:cNvSpPr/>
          <p:nvPr/>
        </p:nvSpPr>
        <p:spPr>
          <a:xfrm>
            <a:off x="2130200" y="4665601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6EB13-D72E-4228-A530-36C61FFCB769}"/>
              </a:ext>
            </a:extLst>
          </p:cNvPr>
          <p:cNvSpPr/>
          <p:nvPr/>
        </p:nvSpPr>
        <p:spPr>
          <a:xfrm>
            <a:off x="3499200" y="4665600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4E1E7F8-1125-470A-BCD7-BEEE872D44F2}"/>
              </a:ext>
            </a:extLst>
          </p:cNvPr>
          <p:cNvSpPr/>
          <p:nvPr/>
        </p:nvSpPr>
        <p:spPr>
          <a:xfrm>
            <a:off x="2130200" y="5625793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type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2CB3C25-047D-47DF-8229-1786859A6E1C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chart</a:t>
            </a:r>
            <a:endParaRPr lang="ko-KR" altLang="en-US" sz="11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904C25-4267-40CF-A195-73FFE2C2B760}"/>
              </a:ext>
            </a:extLst>
          </p:cNvPr>
          <p:cNvGrpSpPr/>
          <p:nvPr/>
        </p:nvGrpSpPr>
        <p:grpSpPr>
          <a:xfrm>
            <a:off x="3499200" y="5625793"/>
            <a:ext cx="1335600" cy="334735"/>
            <a:chOff x="3427390" y="5158800"/>
            <a:chExt cx="1407295" cy="334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6C6290F-38F7-4639-88CA-FFAAB01CAC75}"/>
                </a:ext>
              </a:extLst>
            </p:cNvPr>
            <p:cNvSpPr/>
            <p:nvPr/>
          </p:nvSpPr>
          <p:spPr>
            <a:xfrm>
              <a:off x="3427390" y="5158800"/>
              <a:ext cx="1407295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chart type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C20D422A-8C22-4F87-99CA-EC0BFF4B8907}"/>
                </a:ext>
              </a:extLst>
            </p:cNvPr>
            <p:cNvSpPr/>
            <p:nvPr/>
          </p:nvSpPr>
          <p:spPr>
            <a:xfrm flipH="1" flipV="1">
              <a:off x="4629843" y="5284413"/>
              <a:ext cx="96869" cy="83508"/>
            </a:xfrm>
            <a:prstGeom prst="triangle">
              <a:avLst/>
            </a:prstGeom>
            <a:solidFill>
              <a:srgbClr val="C1C1C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7D99083-D4B0-47FC-8FDE-8C2A87AB5C28}"/>
              </a:ext>
            </a:extLst>
          </p:cNvPr>
          <p:cNvSpPr/>
          <p:nvPr/>
        </p:nvSpPr>
        <p:spPr>
          <a:xfrm>
            <a:off x="2130200" y="5157624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96D3BE-6241-44D8-89BF-805FBFDC7536}"/>
              </a:ext>
            </a:extLst>
          </p:cNvPr>
          <p:cNvSpPr/>
          <p:nvPr/>
        </p:nvSpPr>
        <p:spPr>
          <a:xfrm>
            <a:off x="3499200" y="5157624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17F4CAE-364F-4E74-AC32-801FB3379BDA}"/>
              </a:ext>
            </a:extLst>
          </p:cNvPr>
          <p:cNvSpPr/>
          <p:nvPr/>
        </p:nvSpPr>
        <p:spPr>
          <a:xfrm>
            <a:off x="2130200" y="6093962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 axis 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348FF10-5DE6-4BA2-BBD7-6EB8F56950FF}"/>
              </a:ext>
            </a:extLst>
          </p:cNvPr>
          <p:cNvSpPr/>
          <p:nvPr/>
        </p:nvSpPr>
        <p:spPr>
          <a:xfrm>
            <a:off x="3499200" y="609396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y axis 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19B669-2544-4FB2-B5EA-0ABC77B44173}"/>
              </a:ext>
            </a:extLst>
          </p:cNvPr>
          <p:cNvSpPr txBox="1"/>
          <p:nvPr/>
        </p:nvSpPr>
        <p:spPr>
          <a:xfrm>
            <a:off x="6339289" y="2167200"/>
            <a:ext cx="5510134" cy="453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chart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출력 노드</a:t>
            </a:r>
            <a:r>
              <a:rPr lang="en-US" altLang="ko-KR" sz="1200" dirty="0"/>
              <a:t> :</a:t>
            </a:r>
            <a:r>
              <a:rPr lang="ko-KR" altLang="en-US" sz="1200" dirty="0"/>
              <a:t> 입력 플로우 라인과 연결된 노드에서 전송 받은 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ko-KR" altLang="en-US" sz="1200" dirty="0"/>
              <a:t>값의</a:t>
            </a:r>
            <a:r>
              <a:rPr lang="en-US" altLang="ko-KR" sz="1200" dirty="0"/>
              <a:t> </a:t>
            </a:r>
            <a:r>
              <a:rPr lang="ko-KR" altLang="en-US" sz="1200" dirty="0"/>
              <a:t>변화를</a:t>
            </a:r>
            <a:r>
              <a:rPr lang="en-US" altLang="ko-KR" sz="1200" dirty="0"/>
              <a:t> </a:t>
            </a:r>
            <a:r>
              <a:rPr lang="ko-KR" altLang="en-US" sz="1200" dirty="0"/>
              <a:t>시간 흐름에 따라 </a:t>
            </a:r>
            <a:r>
              <a:rPr lang="en-US" altLang="ko-KR" sz="1200" dirty="0"/>
              <a:t>UI</a:t>
            </a:r>
            <a:r>
              <a:rPr lang="ko-KR" altLang="en-US" sz="1200" dirty="0"/>
              <a:t>에 그래프로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&lt;UI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&gt;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x</a:t>
            </a:r>
            <a:r>
              <a:rPr lang="ko-KR" altLang="en-US" sz="1200" dirty="0"/>
              <a:t>축 </a:t>
            </a:r>
            <a:r>
              <a:rPr lang="en-US" altLang="ko-KR" sz="1200" dirty="0"/>
              <a:t>: </a:t>
            </a:r>
            <a:r>
              <a:rPr lang="ko-KR" altLang="en-US" sz="1200" dirty="0"/>
              <a:t>시간</a:t>
            </a:r>
            <a:r>
              <a:rPr lang="en-US" altLang="ko-KR" sz="1200" dirty="0"/>
              <a:t>,  y</a:t>
            </a:r>
            <a:r>
              <a:rPr lang="ko-KR" altLang="en-US" sz="1200" dirty="0"/>
              <a:t>축 </a:t>
            </a:r>
            <a:r>
              <a:rPr lang="en-US" altLang="ko-KR" sz="1200" dirty="0"/>
              <a:t>: </a:t>
            </a:r>
            <a:r>
              <a:rPr lang="ko-KR" altLang="en-US" sz="1200" dirty="0"/>
              <a:t>전송 받은 </a:t>
            </a:r>
            <a:r>
              <a:rPr lang="en-US" altLang="ko-KR" sz="1200" dirty="0"/>
              <a:t>value</a:t>
            </a:r>
            <a:r>
              <a:rPr lang="ko-KR" altLang="en-US" sz="1200" dirty="0"/>
              <a:t>의 변화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&lt; Block chart &gt; 	          &lt;Line chart&gt;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value : </a:t>
            </a:r>
            <a:r>
              <a:rPr lang="ko-KR" altLang="en-US" sz="1200" dirty="0"/>
              <a:t>값 </a:t>
            </a:r>
            <a:r>
              <a:rPr lang="en-US" altLang="ko-KR" sz="1200" dirty="0"/>
              <a:t>–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활용 노드의 </a:t>
            </a:r>
            <a:r>
              <a:rPr lang="en-US" altLang="ko-KR" sz="1200" dirty="0"/>
              <a:t>value name </a:t>
            </a:r>
            <a:r>
              <a:rPr lang="ko-KR" altLang="en-US" sz="1200" dirty="0"/>
              <a:t>입력</a:t>
            </a:r>
            <a:r>
              <a:rPr lang="en-US" altLang="ko-KR" sz="1200" dirty="0"/>
              <a:t>(</a:t>
            </a:r>
            <a:r>
              <a:rPr lang="ko-KR" altLang="en-US" sz="1200" dirty="0"/>
              <a:t>숫자만 가능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label</a:t>
            </a:r>
            <a:r>
              <a:rPr lang="en-US" altLang="ko-KR" sz="1200" dirty="0"/>
              <a:t> : UI</a:t>
            </a:r>
            <a:r>
              <a:rPr lang="ko-KR" altLang="en-US" sz="1200" dirty="0"/>
              <a:t>에 표시되는 </a:t>
            </a:r>
            <a:r>
              <a:rPr lang="en-US" altLang="ko-KR" sz="1200" dirty="0"/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type</a:t>
            </a:r>
            <a:r>
              <a:rPr lang="en-US" altLang="ko-KR" sz="1200" dirty="0"/>
              <a:t> : UI</a:t>
            </a:r>
            <a:r>
              <a:rPr lang="ko-KR" altLang="en-US" sz="1200" dirty="0"/>
              <a:t>에 표시되는 그래프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y axis label </a:t>
            </a:r>
            <a:r>
              <a:rPr lang="en-US" altLang="ko-KR" sz="1200" dirty="0"/>
              <a:t>: UI</a:t>
            </a:r>
            <a:r>
              <a:rPr lang="ko-KR" altLang="en-US" sz="1200" dirty="0"/>
              <a:t>에 표시되는 </a:t>
            </a:r>
            <a:r>
              <a:rPr lang="en-US" altLang="ko-KR" sz="1200" dirty="0"/>
              <a:t>y</a:t>
            </a:r>
            <a:r>
              <a:rPr lang="ko-KR" altLang="en-US" sz="1200" dirty="0"/>
              <a:t>축 이름</a:t>
            </a: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701418-E7B2-48A1-B992-B65C32C5C27A}"/>
              </a:ext>
            </a:extLst>
          </p:cNvPr>
          <p:cNvGrpSpPr/>
          <p:nvPr/>
        </p:nvGrpSpPr>
        <p:grpSpPr>
          <a:xfrm>
            <a:off x="6507181" y="3953373"/>
            <a:ext cx="1805687" cy="1240264"/>
            <a:chOff x="6408718" y="2836561"/>
            <a:chExt cx="1805687" cy="12402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3659A95-CAC8-46E9-8C45-BDD6F5A4184D}"/>
                </a:ext>
              </a:extLst>
            </p:cNvPr>
            <p:cNvSpPr/>
            <p:nvPr/>
          </p:nvSpPr>
          <p:spPr>
            <a:xfrm>
              <a:off x="6408718" y="2836561"/>
              <a:ext cx="1801594" cy="12402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7" name="L 도형 56">
              <a:extLst>
                <a:ext uri="{FF2B5EF4-FFF2-40B4-BE49-F238E27FC236}">
                  <a16:creationId xmlns:a16="http://schemas.microsoft.com/office/drawing/2014/main" id="{2879A958-4D4E-4220-BC38-0E10946884C3}"/>
                </a:ext>
              </a:extLst>
            </p:cNvPr>
            <p:cNvSpPr/>
            <p:nvPr/>
          </p:nvSpPr>
          <p:spPr>
            <a:xfrm>
              <a:off x="6584193" y="2976334"/>
              <a:ext cx="1513143" cy="951087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095390-4999-4E2A-98DD-3E424D42CDF2}"/>
                </a:ext>
              </a:extLst>
            </p:cNvPr>
            <p:cNvSpPr txBox="1"/>
            <p:nvPr/>
          </p:nvSpPr>
          <p:spPr>
            <a:xfrm>
              <a:off x="7736610" y="3864477"/>
              <a:ext cx="477795" cy="16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time</a:t>
              </a:r>
              <a:endParaRPr lang="ko-KR" altLang="en-US" sz="1000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13BFAC-D744-4BD6-A6B3-2D65C01F12E9}"/>
                </a:ext>
              </a:extLst>
            </p:cNvPr>
            <p:cNvSpPr/>
            <p:nvPr/>
          </p:nvSpPr>
          <p:spPr>
            <a:xfrm>
              <a:off x="6768458" y="3180314"/>
              <a:ext cx="172863" cy="752868"/>
            </a:xfrm>
            <a:prstGeom prst="rect">
              <a:avLst/>
            </a:prstGeom>
            <a:solidFill>
              <a:srgbClr val="299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EB3AEB8-FB80-400A-8E96-45118B49269F}"/>
                </a:ext>
              </a:extLst>
            </p:cNvPr>
            <p:cNvSpPr/>
            <p:nvPr/>
          </p:nvSpPr>
          <p:spPr>
            <a:xfrm>
              <a:off x="7050623" y="3005926"/>
              <a:ext cx="172863" cy="927256"/>
            </a:xfrm>
            <a:prstGeom prst="rect">
              <a:avLst/>
            </a:prstGeom>
            <a:solidFill>
              <a:srgbClr val="299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4330EB-06C0-4D8E-9E7E-A2B2EC238989}"/>
                </a:ext>
              </a:extLst>
            </p:cNvPr>
            <p:cNvSpPr/>
            <p:nvPr/>
          </p:nvSpPr>
          <p:spPr>
            <a:xfrm>
              <a:off x="7332788" y="3402069"/>
              <a:ext cx="172863" cy="531112"/>
            </a:xfrm>
            <a:prstGeom prst="rect">
              <a:avLst/>
            </a:prstGeom>
            <a:solidFill>
              <a:srgbClr val="299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0EBB62-E055-4C0D-B55A-78D8B92DB75E}"/>
                </a:ext>
              </a:extLst>
            </p:cNvPr>
            <p:cNvSpPr/>
            <p:nvPr/>
          </p:nvSpPr>
          <p:spPr>
            <a:xfrm>
              <a:off x="7614954" y="3113965"/>
              <a:ext cx="172863" cy="819216"/>
            </a:xfrm>
            <a:prstGeom prst="rect">
              <a:avLst/>
            </a:prstGeom>
            <a:solidFill>
              <a:srgbClr val="299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21CFD6-E162-4BA0-B32D-6EB7FA099138}"/>
              </a:ext>
            </a:extLst>
          </p:cNvPr>
          <p:cNvGrpSpPr/>
          <p:nvPr/>
        </p:nvGrpSpPr>
        <p:grpSpPr>
          <a:xfrm>
            <a:off x="9477309" y="5793160"/>
            <a:ext cx="1335600" cy="1003790"/>
            <a:chOff x="9777850" y="4054126"/>
            <a:chExt cx="1335600" cy="100379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5D9B73A-BDBB-4345-98FE-665513A87DBC}"/>
                </a:ext>
              </a:extLst>
            </p:cNvPr>
            <p:cNvSpPr/>
            <p:nvPr/>
          </p:nvSpPr>
          <p:spPr>
            <a:xfrm>
              <a:off x="9777850" y="4388446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Line chart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59C4008-F691-4DDE-9011-75DED4A561F0}"/>
                </a:ext>
              </a:extLst>
            </p:cNvPr>
            <p:cNvSpPr/>
            <p:nvPr/>
          </p:nvSpPr>
          <p:spPr>
            <a:xfrm>
              <a:off x="9777850" y="4723181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Block chart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EC7229F3-478A-46E3-B581-98BB90CB394F}"/>
                </a:ext>
              </a:extLst>
            </p:cNvPr>
            <p:cNvGrpSpPr/>
            <p:nvPr/>
          </p:nvGrpSpPr>
          <p:grpSpPr>
            <a:xfrm>
              <a:off x="9777850" y="4054126"/>
              <a:ext cx="1335600" cy="334735"/>
              <a:chOff x="3465336" y="5372591"/>
              <a:chExt cx="1407295" cy="3347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28A92C8D-1D77-4F55-B352-F6E1AA7C323A}"/>
                  </a:ext>
                </a:extLst>
              </p:cNvPr>
              <p:cNvSpPr/>
              <p:nvPr/>
            </p:nvSpPr>
            <p:spPr>
              <a:xfrm>
                <a:off x="3465336" y="5372591"/>
                <a:ext cx="1407295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chart type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이등변 삼각형 130">
                <a:extLst>
                  <a:ext uri="{FF2B5EF4-FFF2-40B4-BE49-F238E27FC236}">
                    <a16:creationId xmlns:a16="http://schemas.microsoft.com/office/drawing/2014/main" id="{D94F9F0B-055B-43F2-8A4A-1DE36DEFDA32}"/>
                  </a:ext>
                </a:extLst>
              </p:cNvPr>
              <p:cNvSpPr/>
              <p:nvPr/>
            </p:nvSpPr>
            <p:spPr>
              <a:xfrm flipH="1" flipV="1">
                <a:off x="4667791" y="5498204"/>
                <a:ext cx="96869" cy="83508"/>
              </a:xfrm>
              <a:prstGeom prst="triangle">
                <a:avLst/>
              </a:prstGeom>
              <a:solidFill>
                <a:srgbClr val="C1C1C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2D29966-478A-48EB-8B15-A6555B793B65}"/>
              </a:ext>
            </a:extLst>
          </p:cNvPr>
          <p:cNvGrpSpPr/>
          <p:nvPr/>
        </p:nvGrpSpPr>
        <p:grpSpPr>
          <a:xfrm>
            <a:off x="8754933" y="3953373"/>
            <a:ext cx="1805687" cy="1240264"/>
            <a:chOff x="3182742" y="2975895"/>
            <a:chExt cx="1805687" cy="124026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F5727B4-919A-4BB1-B87A-BEE44C6A113D}"/>
                </a:ext>
              </a:extLst>
            </p:cNvPr>
            <p:cNvSpPr/>
            <p:nvPr/>
          </p:nvSpPr>
          <p:spPr>
            <a:xfrm>
              <a:off x="3182742" y="2975895"/>
              <a:ext cx="1801594" cy="12402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47" name="L 도형 146">
              <a:extLst>
                <a:ext uri="{FF2B5EF4-FFF2-40B4-BE49-F238E27FC236}">
                  <a16:creationId xmlns:a16="http://schemas.microsoft.com/office/drawing/2014/main" id="{B33B8F71-1847-496C-947D-D3AE452CF959}"/>
                </a:ext>
              </a:extLst>
            </p:cNvPr>
            <p:cNvSpPr/>
            <p:nvPr/>
          </p:nvSpPr>
          <p:spPr>
            <a:xfrm>
              <a:off x="3358217" y="3115668"/>
              <a:ext cx="1513143" cy="951087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4530B4ED-4351-4953-86A0-2EA25FA52252}"/>
                </a:ext>
              </a:extLst>
            </p:cNvPr>
            <p:cNvSpPr/>
            <p:nvPr/>
          </p:nvSpPr>
          <p:spPr>
            <a:xfrm>
              <a:off x="3364230" y="3313887"/>
              <a:ext cx="1501140" cy="161730"/>
            </a:xfrm>
            <a:custGeom>
              <a:avLst/>
              <a:gdLst>
                <a:gd name="connsiteX0" fmla="*/ 0 w 1501140"/>
                <a:gd name="connsiteY0" fmla="*/ 86336 h 234927"/>
                <a:gd name="connsiteX1" fmla="*/ 842010 w 1501140"/>
                <a:gd name="connsiteY1" fmla="*/ 6326 h 234927"/>
                <a:gd name="connsiteX2" fmla="*/ 1230630 w 1501140"/>
                <a:gd name="connsiteY2" fmla="*/ 234926 h 234927"/>
                <a:gd name="connsiteX3" fmla="*/ 1501140 w 1501140"/>
                <a:gd name="connsiteY3" fmla="*/ 2516 h 23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140" h="234927">
                  <a:moveTo>
                    <a:pt x="0" y="86336"/>
                  </a:moveTo>
                  <a:cubicBezTo>
                    <a:pt x="318452" y="33948"/>
                    <a:pt x="636905" y="-18439"/>
                    <a:pt x="842010" y="6326"/>
                  </a:cubicBezTo>
                  <a:cubicBezTo>
                    <a:pt x="1047115" y="31091"/>
                    <a:pt x="1120775" y="235561"/>
                    <a:pt x="1230630" y="234926"/>
                  </a:cubicBezTo>
                  <a:cubicBezTo>
                    <a:pt x="1340485" y="234291"/>
                    <a:pt x="1420812" y="118403"/>
                    <a:pt x="1501140" y="2516"/>
                  </a:cubicBezTo>
                </a:path>
              </a:pathLst>
            </a:custGeom>
            <a:noFill/>
            <a:ln>
              <a:solidFill>
                <a:srgbClr val="2994F8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EB34507-DA95-40DC-990E-136C49369E96}"/>
                </a:ext>
              </a:extLst>
            </p:cNvPr>
            <p:cNvSpPr txBox="1"/>
            <p:nvPr/>
          </p:nvSpPr>
          <p:spPr>
            <a:xfrm>
              <a:off x="4510634" y="4003811"/>
              <a:ext cx="477795" cy="16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time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F7081CF-D468-437A-9A2B-239047B21CCD}"/>
              </a:ext>
            </a:extLst>
          </p:cNvPr>
          <p:cNvGrpSpPr/>
          <p:nvPr/>
        </p:nvGrpSpPr>
        <p:grpSpPr>
          <a:xfrm>
            <a:off x="1833582" y="2712255"/>
            <a:ext cx="3291566" cy="3993928"/>
            <a:chOff x="1833582" y="2817557"/>
            <a:chExt cx="3291566" cy="367254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91A2579-B2A6-45A2-9B43-CDF97763A9EF}"/>
                </a:ext>
              </a:extLst>
            </p:cNvPr>
            <p:cNvSpPr/>
            <p:nvPr/>
          </p:nvSpPr>
          <p:spPr>
            <a:xfrm>
              <a:off x="1833582" y="2817557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8EE4EB4-984A-458F-AA99-FE8B8AF0A14F}"/>
                </a:ext>
              </a:extLst>
            </p:cNvPr>
            <p:cNvSpPr/>
            <p:nvPr/>
          </p:nvSpPr>
          <p:spPr>
            <a:xfrm>
              <a:off x="1833582" y="3369433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4A7094E-5113-49FE-ACC8-D9F87012F672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816D8F-BF42-48C4-8B8A-FE642E388A75}"/>
                </a:ext>
              </a:extLst>
            </p:cNvPr>
            <p:cNvSpPr txBox="1"/>
            <p:nvPr/>
          </p:nvSpPr>
          <p:spPr>
            <a:xfrm>
              <a:off x="2085672" y="292864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3E4795-C563-41B7-9CB1-76BA14F8FA68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notification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D95574-0471-4E6E-8CBD-0DA6FA733AAE}"/>
              </a:ext>
            </a:extLst>
          </p:cNvPr>
          <p:cNvSpPr/>
          <p:nvPr/>
        </p:nvSpPr>
        <p:spPr>
          <a:xfrm>
            <a:off x="3106127" y="2780766"/>
            <a:ext cx="1825671" cy="411153"/>
          </a:xfrm>
          <a:prstGeom prst="rect">
            <a:avLst/>
          </a:prstGeom>
          <a:solidFill>
            <a:srgbClr val="8F8C8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7CF3CA-5D9D-4FEC-A487-9036C264CA8F}"/>
              </a:ext>
            </a:extLst>
          </p:cNvPr>
          <p:cNvSpPr txBox="1"/>
          <p:nvPr/>
        </p:nvSpPr>
        <p:spPr>
          <a:xfrm>
            <a:off x="6339289" y="2167200"/>
            <a:ext cx="5510134" cy="287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notification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출력 노드</a:t>
            </a:r>
            <a:r>
              <a:rPr lang="en-US" altLang="ko-KR" sz="1200" dirty="0"/>
              <a:t> :</a:t>
            </a:r>
            <a:r>
              <a:rPr lang="ko-KR" altLang="en-US" sz="1200" dirty="0"/>
              <a:t> 입력 플로우 라인과 연결된 노드에서 전송 받은 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ko-KR" altLang="en-US" sz="1200" dirty="0"/>
              <a:t>값 혹은 설정한 값을 </a:t>
            </a:r>
            <a:r>
              <a:rPr lang="en-US" altLang="ko-KR" sz="1200" dirty="0"/>
              <a:t>UI</a:t>
            </a:r>
            <a:r>
              <a:rPr lang="ko-KR" altLang="en-US" sz="1200" dirty="0"/>
              <a:t>에 알림으로 띄움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&lt;UI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&gt;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짙은 회색 사각형 </a:t>
            </a:r>
            <a:r>
              <a:rPr lang="en-US" altLang="ko-KR" sz="1200" dirty="0"/>
              <a:t>&amp; notification </a:t>
            </a:r>
            <a:r>
              <a:rPr lang="ko-KR" altLang="en-US" sz="1200" dirty="0"/>
              <a:t>중앙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value : </a:t>
            </a:r>
            <a:r>
              <a:rPr lang="ko-KR" altLang="en-US" sz="1200" dirty="0"/>
              <a:t>값 </a:t>
            </a:r>
            <a:r>
              <a:rPr lang="en-US" altLang="ko-KR" sz="1200" dirty="0"/>
              <a:t>– 1)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활용 노드의 </a:t>
            </a:r>
            <a:r>
              <a:rPr lang="en-US" altLang="ko-KR" sz="1200" dirty="0"/>
              <a:t>value name </a:t>
            </a:r>
            <a:r>
              <a:rPr lang="ko-KR" altLang="en-US" sz="1200" dirty="0"/>
              <a:t>입력</a:t>
            </a:r>
            <a:br>
              <a:rPr lang="en-US" altLang="ko-KR" sz="1200" dirty="0"/>
            </a:br>
            <a:r>
              <a:rPr lang="en-US" altLang="ko-KR" sz="1200" dirty="0"/>
              <a:t>	2) UI</a:t>
            </a:r>
            <a:r>
              <a:rPr lang="ko-KR" altLang="en-US" sz="1200" dirty="0"/>
              <a:t>에 표시할 알림 직접 입력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FB72967-B6A4-4935-A3CD-BF98B38A210B}"/>
              </a:ext>
            </a:extLst>
          </p:cNvPr>
          <p:cNvSpPr/>
          <p:nvPr/>
        </p:nvSpPr>
        <p:spPr>
          <a:xfrm>
            <a:off x="2126625" y="3717104"/>
            <a:ext cx="2710947" cy="277009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B7E9AA5-AA0D-45BE-B513-A295701909E4}"/>
              </a:ext>
            </a:extLst>
          </p:cNvPr>
          <p:cNvSpPr/>
          <p:nvPr/>
        </p:nvSpPr>
        <p:spPr>
          <a:xfrm>
            <a:off x="2241815" y="4051839"/>
            <a:ext cx="2493294" cy="2258202"/>
          </a:xfrm>
          <a:prstGeom prst="rect">
            <a:avLst/>
          </a:prstGeom>
          <a:solidFill>
            <a:srgbClr val="8F8C8A"/>
          </a:solidFill>
          <a:ln>
            <a:solidFill>
              <a:srgbClr val="8F8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05CCC4B-503D-45A1-818B-025F6128E7DB}"/>
              </a:ext>
            </a:extLst>
          </p:cNvPr>
          <p:cNvGrpSpPr/>
          <p:nvPr/>
        </p:nvGrpSpPr>
        <p:grpSpPr>
          <a:xfrm>
            <a:off x="3700719" y="3717104"/>
            <a:ext cx="917954" cy="266845"/>
            <a:chOff x="9264350" y="3795000"/>
            <a:chExt cx="917954" cy="266845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7C67A12-E413-42AB-8F5E-10617F5625C6}"/>
                </a:ext>
              </a:extLst>
            </p:cNvPr>
            <p:cNvGrpSpPr/>
            <p:nvPr/>
          </p:nvGrpSpPr>
          <p:grpSpPr>
            <a:xfrm>
              <a:off x="10020623" y="3795000"/>
              <a:ext cx="161681" cy="246221"/>
              <a:chOff x="8832193" y="3789906"/>
              <a:chExt cx="161681" cy="246221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A169735-E1B8-461B-927D-255D70CFE344}"/>
                  </a:ext>
                </a:extLst>
              </p:cNvPr>
              <p:cNvSpPr txBox="1"/>
              <p:nvPr/>
            </p:nvSpPr>
            <p:spPr>
              <a:xfrm>
                <a:off x="8832193" y="3789906"/>
                <a:ext cx="1616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/>
                  <a:t>가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58D8F0E-9313-47DF-8B74-DB8E95CE45DE}"/>
                  </a:ext>
                </a:extLst>
              </p:cNvPr>
              <p:cNvSpPr/>
              <p:nvPr/>
            </p:nvSpPr>
            <p:spPr>
              <a:xfrm>
                <a:off x="8862507" y="3990408"/>
                <a:ext cx="10105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79E3164-3F2D-44B0-8B15-A32BB008A349}"/>
                </a:ext>
              </a:extLst>
            </p:cNvPr>
            <p:cNvSpPr txBox="1"/>
            <p:nvPr/>
          </p:nvSpPr>
          <p:spPr>
            <a:xfrm>
              <a:off x="9264350" y="3831013"/>
              <a:ext cx="4264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가</a:t>
              </a:r>
              <a:r>
                <a:rPr lang="ko-KR" altLang="en-US" sz="900" b="1" dirty="0">
                  <a:solidFill>
                    <a:srgbClr val="8F8C8A"/>
                  </a:solidFill>
                </a:rPr>
                <a:t>∧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90D42F6-F2C5-4BA8-9DD9-F929C60D79B8}"/>
                </a:ext>
              </a:extLst>
            </p:cNvPr>
            <p:cNvSpPr txBox="1"/>
            <p:nvPr/>
          </p:nvSpPr>
          <p:spPr>
            <a:xfrm>
              <a:off x="9594790" y="3831013"/>
              <a:ext cx="4264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가</a:t>
              </a:r>
              <a:r>
                <a:rPr lang="ko-KR" altLang="en-US" sz="900" b="1" dirty="0">
                  <a:solidFill>
                    <a:srgbClr val="8F8C8A"/>
                  </a:solidFill>
                </a:rPr>
                <a:t>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803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7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8D9DD05C-82E2-4A59-B6F3-0EFA846FB87D}"/>
              </a:ext>
            </a:extLst>
          </p:cNvPr>
          <p:cNvSpPr/>
          <p:nvPr/>
        </p:nvSpPr>
        <p:spPr>
          <a:xfrm flipH="1">
            <a:off x="1234800" y="2289600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rotation</a:t>
            </a:r>
            <a:endParaRPr lang="ko-KR" altLang="en-US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2A60CF2-2C07-428C-B551-B0882F92C049}"/>
              </a:ext>
            </a:extLst>
          </p:cNvPr>
          <p:cNvSpPr txBox="1"/>
          <p:nvPr/>
        </p:nvSpPr>
        <p:spPr>
          <a:xfrm>
            <a:off x="1341490" y="2795511"/>
            <a:ext cx="997653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ffectLst/>
                <a:latin typeface="Consolas" panose="020B0609020204030204" pitchFamily="49" charset="0"/>
              </a:rPr>
              <a:t>from </a:t>
            </a:r>
            <a:r>
              <a:rPr lang="en-US" altLang="ko-KR" sz="1100" dirty="0" err="1">
                <a:effectLst/>
                <a:latin typeface="Consolas" panose="020B0609020204030204" pitchFamily="49" charset="0"/>
              </a:rPr>
              <a:t>gpio</a:t>
            </a:r>
            <a:r>
              <a:rPr lang="en-US" altLang="ko-KR" sz="1100" dirty="0">
                <a:effectLst/>
                <a:latin typeface="Consolas" panose="020B0609020204030204" pitchFamily="49" charset="0"/>
              </a:rPr>
              <a:t> import Motor # </a:t>
            </a:r>
            <a:r>
              <a:rPr lang="ko-KR" altLang="en-US" sz="1100" dirty="0">
                <a:effectLst/>
                <a:latin typeface="Consolas" panose="020B0609020204030204" pitchFamily="49" charset="0"/>
              </a:rPr>
              <a:t>라이브러리 불러오기</a:t>
            </a:r>
          </a:p>
          <a:p>
            <a:r>
              <a:rPr lang="en-US" altLang="ko-KR" sz="1100" dirty="0">
                <a:effectLst/>
                <a:latin typeface="Consolas" panose="020B0609020204030204" pitchFamily="49" charset="0"/>
              </a:rPr>
              <a:t>motor = Motor(forward = gpioNum1, backward = gpioNum2) # </a:t>
            </a:r>
            <a:r>
              <a:rPr lang="ko-KR" altLang="en-US" sz="1100" dirty="0" err="1">
                <a:effectLst/>
                <a:latin typeface="Consolas" panose="020B0609020204030204" pitchFamily="49" charset="0"/>
              </a:rPr>
              <a:t>라즈베리파이</a:t>
            </a:r>
            <a:r>
              <a:rPr lang="ko-KR" altLang="en-US" sz="1100" dirty="0">
                <a:effectLst/>
                <a:latin typeface="Consolas" panose="020B0609020204030204" pitchFamily="49" charset="0"/>
              </a:rPr>
              <a:t> 연결 </a:t>
            </a:r>
            <a:r>
              <a:rPr lang="en-US" altLang="ko-KR" sz="1100" dirty="0" err="1">
                <a:effectLst/>
                <a:latin typeface="Consolas" panose="020B0609020204030204" pitchFamily="49" charset="0"/>
              </a:rPr>
              <a:t>gpioNum</a:t>
            </a:r>
            <a:r>
              <a:rPr lang="en-US" altLang="ko-KR" sz="1100" dirty="0">
                <a:effectLst/>
                <a:latin typeface="Consolas" panose="020B0609020204030204" pitchFamily="49" charset="0"/>
              </a:rPr>
              <a:t> = pin </a:t>
            </a:r>
            <a:r>
              <a:rPr lang="ko-KR" altLang="en-US" sz="1100" dirty="0">
                <a:effectLst/>
                <a:latin typeface="Consolas" panose="020B0609020204030204" pitchFamily="49" charset="0"/>
              </a:rPr>
              <a:t>번호</a:t>
            </a:r>
          </a:p>
          <a:p>
            <a:endParaRPr lang="en-US" altLang="ko-KR" sz="110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speedNum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개발자가 설정한 회전 속도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dirMode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개발자가 설정한 회전 방향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durationTime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개발자가 설정한 회전 시간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dirMode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== 1 : # </a:t>
            </a:r>
            <a:r>
              <a:rPr lang="ko-KR" altLang="en-US" sz="1100" b="0" dirty="0" err="1">
                <a:effectLst/>
                <a:latin typeface="Consolas" panose="020B0609020204030204" pitchFamily="49" charset="0"/>
              </a:rPr>
              <a:t>정방향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회전</a:t>
            </a:r>
          </a:p>
          <a:p>
            <a:r>
              <a:rPr lang="ko-KR" alt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for _ in range(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durationTime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motor.forward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(speed=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speedNum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0 or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-1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    exit()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dirMode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== -1 : #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역방향 회전</a:t>
            </a:r>
          </a:p>
          <a:p>
            <a:r>
              <a:rPr lang="ko-KR" alt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for _ in range(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durationTime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motor.forward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(speed=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speedNum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1 or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-1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    exit()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== 0 : #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정지</a:t>
            </a:r>
          </a:p>
          <a:p>
            <a:r>
              <a:rPr lang="ko-KR" alt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for _ in range(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durationTime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motor.forward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(speed=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speedNum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1 or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dirNum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!= -1 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    exit()</a:t>
            </a:r>
          </a:p>
          <a:p>
            <a:endParaRPr lang="en-US" altLang="ko-KR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8E0565-8473-4A78-B83E-638F65279A51}"/>
              </a:ext>
            </a:extLst>
          </p:cNvPr>
          <p:cNvSpPr txBox="1"/>
          <p:nvPr/>
        </p:nvSpPr>
        <p:spPr>
          <a:xfrm>
            <a:off x="4619554" y="475200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라즈베리파이</a:t>
            </a:r>
            <a:r>
              <a:rPr lang="ko-KR" altLang="en-US" sz="1200" b="1" dirty="0"/>
              <a:t> 코드를 내장하고 있는 함수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5901066-3467-4BD2-B9DE-E6CCC7A08BFB}"/>
              </a:ext>
            </a:extLst>
          </p:cNvPr>
          <p:cNvSpPr txBox="1"/>
          <p:nvPr/>
        </p:nvSpPr>
        <p:spPr>
          <a:xfrm>
            <a:off x="2831417" y="2336400"/>
            <a:ext cx="1895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rotation </a:t>
            </a:r>
            <a:r>
              <a:rPr lang="ko-KR" altLang="en-US" sz="1200" b="1" dirty="0"/>
              <a:t>에 내장된 코드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BD0E2-0053-43D0-B02B-D0E5C01B9DCF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BF4D1B-1B6B-4FF4-A03A-B7B131C6D815}"/>
              </a:ext>
            </a:extLst>
          </p:cNvPr>
          <p:cNvGrpSpPr/>
          <p:nvPr/>
        </p:nvGrpSpPr>
        <p:grpSpPr>
          <a:xfrm>
            <a:off x="2530800" y="536400"/>
            <a:ext cx="8282990" cy="1453852"/>
            <a:chOff x="3313667" y="2911486"/>
            <a:chExt cx="8282990" cy="145385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D355217-F8E5-46E2-9820-D893DF7F36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667" y="2911486"/>
              <a:ext cx="8282990" cy="1453852"/>
              <a:chOff x="405152" y="583974"/>
              <a:chExt cx="9151682" cy="160632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FCF28D-63A5-4B8C-BC4D-E2EA2CDF3644}"/>
                  </a:ext>
                </a:extLst>
              </p:cNvPr>
              <p:cNvSpPr/>
              <p:nvPr/>
            </p:nvSpPr>
            <p:spPr>
              <a:xfrm>
                <a:off x="405152" y="811777"/>
                <a:ext cx="9151682" cy="1378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DropdownBox">
                <a:extLst>
                  <a:ext uri="{FF2B5EF4-FFF2-40B4-BE49-F238E27FC236}">
                    <a16:creationId xmlns:a16="http://schemas.microsoft.com/office/drawing/2014/main" id="{49DDED70-0ADD-425E-8E97-D938379557D4}"/>
                  </a:ext>
                </a:extLst>
              </p:cNvPr>
              <p:cNvGrpSpPr/>
              <p:nvPr>
                <p:custDataLst>
                  <p:custData r:id="rId1"/>
                  <p:custData r:id="rId2"/>
                </p:custDataLst>
              </p:nvPr>
            </p:nvGrpSpPr>
            <p:grpSpPr>
              <a:xfrm>
                <a:off x="507651" y="583974"/>
                <a:ext cx="2110564" cy="226886"/>
                <a:chOff x="4016824" y="3329200"/>
                <a:chExt cx="1097652" cy="228600"/>
              </a:xfrm>
            </p:grpSpPr>
            <p:sp>
              <p:nvSpPr>
                <p:cNvPr id="134" name="Content">
                  <a:extLst>
                    <a:ext uri="{FF2B5EF4-FFF2-40B4-BE49-F238E27FC236}">
                      <a16:creationId xmlns:a16="http://schemas.microsoft.com/office/drawing/2014/main" id="{8E86F2D9-5EBB-4E4B-B362-F781FE1AC6EC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0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Function – Raspberry Pi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5" name="DownArrow">
                  <a:extLst>
                    <a:ext uri="{FF2B5EF4-FFF2-40B4-BE49-F238E27FC236}">
                      <a16:creationId xmlns:a16="http://schemas.microsoft.com/office/drawing/2014/main" id="{F66E793E-56C6-4DDD-B7C9-6BF4724F0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5AAA4E82-09C5-4AD1-89DA-023DCE161288}"/>
                  </a:ext>
                </a:extLst>
              </p:cNvPr>
              <p:cNvGrpSpPr/>
              <p:nvPr/>
            </p:nvGrpSpPr>
            <p:grpSpPr>
              <a:xfrm>
                <a:off x="549032" y="1021780"/>
                <a:ext cx="8826189" cy="958516"/>
                <a:chOff x="3674556" y="3629285"/>
                <a:chExt cx="6021950" cy="653978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21D274E4-F716-4121-8EC0-A247150F8943}"/>
                    </a:ext>
                  </a:extLst>
                </p:cNvPr>
                <p:cNvSpPr/>
                <p:nvPr/>
              </p:nvSpPr>
              <p:spPr>
                <a:xfrm flipH="1">
                  <a:off x="3674556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rotation</a:t>
                  </a:r>
                  <a:endParaRPr lang="ko-KR" altLang="en-US" sz="1100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9D747674-CC12-45DA-B056-E309617F56E9}"/>
                    </a:ext>
                  </a:extLst>
                </p:cNvPr>
                <p:cNvSpPr/>
                <p:nvPr/>
              </p:nvSpPr>
              <p:spPr>
                <a:xfrm flipH="1">
                  <a:off x="3674556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temp &amp; humidity</a:t>
                  </a:r>
                  <a:endParaRPr lang="ko-KR" altLang="en-US" sz="1100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D941581A-45F2-4EB6-9FDE-0968B54081BC}"/>
                    </a:ext>
                  </a:extLst>
                </p:cNvPr>
                <p:cNvSpPr/>
                <p:nvPr/>
              </p:nvSpPr>
              <p:spPr>
                <a:xfrm flipH="1">
                  <a:off x="4895212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volume</a:t>
                  </a:r>
                  <a:endParaRPr lang="ko-KR" altLang="en-US" sz="1100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0D481D9D-09FE-47AE-B639-2DEE8EEA962F}"/>
                    </a:ext>
                  </a:extLst>
                </p:cNvPr>
                <p:cNvSpPr/>
                <p:nvPr/>
              </p:nvSpPr>
              <p:spPr>
                <a:xfrm flipH="1">
                  <a:off x="4895212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water pressure</a:t>
                  </a:r>
                  <a:endParaRPr lang="ko-KR" altLang="en-US" sz="1100" dirty="0"/>
                </a:p>
              </p:txBody>
            </p:sp>
            <p:sp>
              <p:nvSpPr>
                <p:cNvPr id="102" name="사각형: 둥근 모서리 101">
                  <a:extLst>
                    <a:ext uri="{FF2B5EF4-FFF2-40B4-BE49-F238E27FC236}">
                      <a16:creationId xmlns:a16="http://schemas.microsoft.com/office/drawing/2014/main" id="{4463E8D4-EF07-4B79-91AB-EC91B22C76B0}"/>
                    </a:ext>
                  </a:extLst>
                </p:cNvPr>
                <p:cNvSpPr/>
                <p:nvPr/>
              </p:nvSpPr>
              <p:spPr>
                <a:xfrm flipH="1">
                  <a:off x="611586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timer</a:t>
                  </a:r>
                  <a:endParaRPr lang="ko-KR" altLang="en-US" sz="1100" dirty="0"/>
                </a:p>
              </p:txBody>
            </p: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C3C7A7AC-B589-435A-A0E1-9C38B6D4C5B3}"/>
                    </a:ext>
                  </a:extLst>
                </p:cNvPr>
                <p:cNvSpPr/>
                <p:nvPr/>
              </p:nvSpPr>
              <p:spPr>
                <a:xfrm flipH="1">
                  <a:off x="611586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frequency</a:t>
                  </a:r>
                  <a:endParaRPr lang="ko-KR" altLang="en-US" sz="1100" dirty="0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D8C3C9CB-1F92-49A0-8510-276B38381F33}"/>
                    </a:ext>
                  </a:extLst>
                </p:cNvPr>
                <p:cNvSpPr/>
                <p:nvPr/>
              </p:nvSpPr>
              <p:spPr>
                <a:xfrm flipH="1">
                  <a:off x="7336523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brightness</a:t>
                  </a:r>
                  <a:endParaRPr lang="ko-KR" altLang="en-US" sz="1100" dirty="0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88BD92D5-2459-486B-983A-D7D7C51E58D2}"/>
                    </a:ext>
                  </a:extLst>
                </p:cNvPr>
                <p:cNvSpPr/>
                <p:nvPr/>
              </p:nvSpPr>
              <p:spPr>
                <a:xfrm flipH="1">
                  <a:off x="7336523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distance</a:t>
                  </a:r>
                  <a:endParaRPr lang="ko-KR" altLang="en-US" sz="1100" dirty="0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45524A3C-7F9E-4071-955A-00A00CF4741B}"/>
                    </a:ext>
                  </a:extLst>
                </p:cNvPr>
                <p:cNvSpPr/>
                <p:nvPr/>
              </p:nvSpPr>
              <p:spPr>
                <a:xfrm flipH="1">
                  <a:off x="855717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Raspberry Pi</a:t>
                  </a:r>
                  <a:endParaRPr lang="ko-KR" altLang="en-US" sz="1100" dirty="0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379D68D1-7999-423E-B2FE-BC7AC3583E61}"/>
                    </a:ext>
                  </a:extLst>
                </p:cNvPr>
                <p:cNvSpPr/>
                <p:nvPr/>
              </p:nvSpPr>
              <p:spPr>
                <a:xfrm flipH="1">
                  <a:off x="855717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device</a:t>
                  </a:r>
                  <a:endParaRPr lang="ko-KR" altLang="en-US" sz="1100" dirty="0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E5480F80-5DA3-4393-AA9F-2E97B1363A3F}"/>
                    </a:ext>
                  </a:extLst>
                </p:cNvPr>
                <p:cNvCxnSpPr>
                  <a:cxnSpLocks/>
                  <a:stCxn id="69" idx="0"/>
                  <a:endCxn id="69" idx="0"/>
                </p:cNvCxnSpPr>
                <p:nvPr/>
              </p:nvCxnSpPr>
              <p:spPr>
                <a:xfrm>
                  <a:off x="4244220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A30C17D4-405F-4926-95CA-CDF52888F881}"/>
                    </a:ext>
                  </a:extLst>
                </p:cNvPr>
                <p:cNvCxnSpPr>
                  <a:cxnSpLocks/>
                  <a:stCxn id="71" idx="0"/>
                  <a:endCxn id="71" idx="0"/>
                </p:cNvCxnSpPr>
                <p:nvPr/>
              </p:nvCxnSpPr>
              <p:spPr>
                <a:xfrm>
                  <a:off x="5464876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C317C260-DAE1-4B0E-B337-E4522DF8075D}"/>
                    </a:ext>
                  </a:extLst>
                </p:cNvPr>
                <p:cNvCxnSpPr>
                  <a:cxnSpLocks/>
                  <a:stCxn id="70" idx="0"/>
                  <a:endCxn id="70" idx="0"/>
                </p:cNvCxnSpPr>
                <p:nvPr/>
              </p:nvCxnSpPr>
              <p:spPr>
                <a:xfrm>
                  <a:off x="4244220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855F55B6-C19C-49C8-A41E-FBAB742EBF8F}"/>
                    </a:ext>
                  </a:extLst>
                </p:cNvPr>
                <p:cNvCxnSpPr>
                  <a:cxnSpLocks/>
                  <a:stCxn id="69" idx="2"/>
                  <a:endCxn id="69" idx="2"/>
                </p:cNvCxnSpPr>
                <p:nvPr/>
              </p:nvCxnSpPr>
              <p:spPr>
                <a:xfrm>
                  <a:off x="4244220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2CA0F38A-F1F1-4A7F-8069-44C4B0B0E96B}"/>
                    </a:ext>
                  </a:extLst>
                </p:cNvPr>
                <p:cNvCxnSpPr>
                  <a:cxnSpLocks/>
                  <a:stCxn id="71" idx="2"/>
                  <a:endCxn id="71" idx="2"/>
                </p:cNvCxnSpPr>
                <p:nvPr/>
              </p:nvCxnSpPr>
              <p:spPr>
                <a:xfrm>
                  <a:off x="5464876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2438B26-8128-40E2-B91D-6F7CC1D3232F}"/>
                    </a:ext>
                  </a:extLst>
                </p:cNvPr>
                <p:cNvCxnSpPr>
                  <a:cxnSpLocks/>
                  <a:stCxn id="102" idx="2"/>
                  <a:endCxn id="102" idx="2"/>
                </p:cNvCxnSpPr>
                <p:nvPr/>
              </p:nvCxnSpPr>
              <p:spPr>
                <a:xfrm>
                  <a:off x="668553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79D55669-40C6-492F-9018-FF35B49CEE8E}"/>
                    </a:ext>
                  </a:extLst>
                </p:cNvPr>
                <p:cNvCxnSpPr>
                  <a:cxnSpLocks/>
                  <a:stCxn id="102" idx="0"/>
                  <a:endCxn id="102" idx="0"/>
                </p:cNvCxnSpPr>
                <p:nvPr/>
              </p:nvCxnSpPr>
              <p:spPr>
                <a:xfrm>
                  <a:off x="668553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23414455-8C6A-4AFC-A1A9-E2FE7D7D7F6C}"/>
                    </a:ext>
                  </a:extLst>
                </p:cNvPr>
                <p:cNvCxnSpPr>
                  <a:cxnSpLocks/>
                  <a:stCxn id="104" idx="0"/>
                  <a:endCxn id="104" idx="0"/>
                </p:cNvCxnSpPr>
                <p:nvPr/>
              </p:nvCxnSpPr>
              <p:spPr>
                <a:xfrm>
                  <a:off x="7906187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21E1877-08CC-47D8-8B21-6B3E9B033CCC}"/>
                    </a:ext>
                  </a:extLst>
                </p:cNvPr>
                <p:cNvCxnSpPr>
                  <a:cxnSpLocks/>
                  <a:stCxn id="104" idx="2"/>
                  <a:endCxn id="104" idx="2"/>
                </p:cNvCxnSpPr>
                <p:nvPr/>
              </p:nvCxnSpPr>
              <p:spPr>
                <a:xfrm>
                  <a:off x="7906187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EAC236D-6F0B-4CD8-9762-BDE187530210}"/>
                    </a:ext>
                  </a:extLst>
                </p:cNvPr>
                <p:cNvCxnSpPr>
                  <a:cxnSpLocks/>
                  <a:stCxn id="109" idx="0"/>
                  <a:endCxn id="109" idx="0"/>
                </p:cNvCxnSpPr>
                <p:nvPr/>
              </p:nvCxnSpPr>
              <p:spPr>
                <a:xfrm>
                  <a:off x="912684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AC49FA20-A32B-42F6-83A2-547BF1B602CC}"/>
                    </a:ext>
                  </a:extLst>
                </p:cNvPr>
                <p:cNvCxnSpPr>
                  <a:cxnSpLocks/>
                  <a:stCxn id="109" idx="2"/>
                  <a:endCxn id="109" idx="2"/>
                </p:cNvCxnSpPr>
                <p:nvPr/>
              </p:nvCxnSpPr>
              <p:spPr>
                <a:xfrm>
                  <a:off x="912684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69060197-A8DA-4144-AED5-325246551702}"/>
                    </a:ext>
                  </a:extLst>
                </p:cNvPr>
                <p:cNvCxnSpPr>
                  <a:cxnSpLocks/>
                  <a:stCxn id="110" idx="0"/>
                  <a:endCxn id="110" idx="0"/>
                </p:cNvCxnSpPr>
                <p:nvPr/>
              </p:nvCxnSpPr>
              <p:spPr>
                <a:xfrm>
                  <a:off x="912684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1E6BFF55-CB94-44AB-9FFB-D682944F7634}"/>
                    </a:ext>
                  </a:extLst>
                </p:cNvPr>
                <p:cNvCxnSpPr>
                  <a:cxnSpLocks/>
                  <a:stCxn id="108" idx="0"/>
                  <a:endCxn id="108" idx="0"/>
                </p:cNvCxnSpPr>
                <p:nvPr/>
              </p:nvCxnSpPr>
              <p:spPr>
                <a:xfrm>
                  <a:off x="7906187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CEEDAB9C-A50E-4FB6-AAE4-1A974A9D0C1B}"/>
                    </a:ext>
                  </a:extLst>
                </p:cNvPr>
                <p:cNvCxnSpPr>
                  <a:cxnSpLocks/>
                  <a:stCxn id="103" idx="0"/>
                  <a:endCxn id="103" idx="0"/>
                </p:cNvCxnSpPr>
                <p:nvPr/>
              </p:nvCxnSpPr>
              <p:spPr>
                <a:xfrm>
                  <a:off x="668553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2066A694-462D-4A0A-8743-392FB391BBAD}"/>
                    </a:ext>
                  </a:extLst>
                </p:cNvPr>
                <p:cNvCxnSpPr>
                  <a:cxnSpLocks/>
                  <a:stCxn id="72" idx="0"/>
                  <a:endCxn id="72" idx="0"/>
                </p:cNvCxnSpPr>
                <p:nvPr/>
              </p:nvCxnSpPr>
              <p:spPr>
                <a:xfrm>
                  <a:off x="5464876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8C6B0A6-7A1C-4E3C-AC04-0D64ABD8AAEE}"/>
                </a:ext>
              </a:extLst>
            </p:cNvPr>
            <p:cNvCxnSpPr>
              <a:cxnSpLocks/>
              <a:stCxn id="70" idx="2"/>
              <a:endCxn id="70" idx="2"/>
            </p:cNvCxnSpPr>
            <p:nvPr/>
          </p:nvCxnSpPr>
          <p:spPr>
            <a:xfrm>
              <a:off x="4199575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FB7E198-B206-4C62-BC72-63EFD1198D96}"/>
                </a:ext>
              </a:extLst>
            </p:cNvPr>
            <p:cNvCxnSpPr>
              <a:cxnSpLocks/>
              <a:stCxn id="72" idx="2"/>
              <a:endCxn id="72" idx="2"/>
            </p:cNvCxnSpPr>
            <p:nvPr/>
          </p:nvCxnSpPr>
          <p:spPr>
            <a:xfrm>
              <a:off x="5818831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9C2D200-30B0-4ADF-BC68-2B26C2764F93}"/>
                </a:ext>
              </a:extLst>
            </p:cNvPr>
            <p:cNvCxnSpPr>
              <a:cxnSpLocks/>
              <a:stCxn id="103" idx="2"/>
              <a:endCxn id="103" idx="2"/>
            </p:cNvCxnSpPr>
            <p:nvPr/>
          </p:nvCxnSpPr>
          <p:spPr>
            <a:xfrm>
              <a:off x="743808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478ED4-867B-4FD0-A34E-6FD581B907E4}"/>
                </a:ext>
              </a:extLst>
            </p:cNvPr>
            <p:cNvCxnSpPr>
              <a:cxnSpLocks/>
              <a:stCxn id="108" idx="2"/>
              <a:endCxn id="108" idx="2"/>
            </p:cNvCxnSpPr>
            <p:nvPr/>
          </p:nvCxnSpPr>
          <p:spPr>
            <a:xfrm>
              <a:off x="9057342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C0B3BB-8990-4E91-B215-36FCE89DD037}"/>
                </a:ext>
              </a:extLst>
            </p:cNvPr>
            <p:cNvCxnSpPr>
              <a:cxnSpLocks/>
              <a:stCxn id="110" idx="2"/>
              <a:endCxn id="110" idx="2"/>
            </p:cNvCxnSpPr>
            <p:nvPr/>
          </p:nvCxnSpPr>
          <p:spPr>
            <a:xfrm>
              <a:off x="1067659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04825A5-386B-4053-995B-05956C06ACFE}"/>
              </a:ext>
            </a:extLst>
          </p:cNvPr>
          <p:cNvCxnSpPr/>
          <p:nvPr/>
        </p:nvCxnSpPr>
        <p:spPr>
          <a:xfrm>
            <a:off x="9084285" y="741750"/>
            <a:ext cx="0" cy="124850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63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5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8D9DD05C-82E2-4A59-B6F3-0EFA846FB87D}"/>
              </a:ext>
            </a:extLst>
          </p:cNvPr>
          <p:cNvSpPr/>
          <p:nvPr/>
        </p:nvSpPr>
        <p:spPr>
          <a:xfrm flipH="1">
            <a:off x="1234800" y="2289600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rotation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8E0565-8473-4A78-B83E-638F65279A51}"/>
              </a:ext>
            </a:extLst>
          </p:cNvPr>
          <p:cNvSpPr txBox="1"/>
          <p:nvPr/>
        </p:nvSpPr>
        <p:spPr>
          <a:xfrm>
            <a:off x="4619554" y="475200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라즈베리파이</a:t>
            </a:r>
            <a:r>
              <a:rPr lang="ko-KR" altLang="en-US" sz="1200" b="1" dirty="0"/>
              <a:t> 코드를 내장하고 있는 함수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BD0E2-0053-43D0-B02B-D0E5C01B9DCF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BF4D1B-1B6B-4FF4-A03A-B7B131C6D815}"/>
              </a:ext>
            </a:extLst>
          </p:cNvPr>
          <p:cNvGrpSpPr/>
          <p:nvPr/>
        </p:nvGrpSpPr>
        <p:grpSpPr>
          <a:xfrm>
            <a:off x="2530800" y="536400"/>
            <a:ext cx="8282990" cy="1453852"/>
            <a:chOff x="3313667" y="2911486"/>
            <a:chExt cx="8282990" cy="145385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D355217-F8E5-46E2-9820-D893DF7F36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667" y="2911486"/>
              <a:ext cx="8282990" cy="1453852"/>
              <a:chOff x="405152" y="583974"/>
              <a:chExt cx="9151682" cy="160632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FCF28D-63A5-4B8C-BC4D-E2EA2CDF3644}"/>
                  </a:ext>
                </a:extLst>
              </p:cNvPr>
              <p:cNvSpPr/>
              <p:nvPr/>
            </p:nvSpPr>
            <p:spPr>
              <a:xfrm>
                <a:off x="405152" y="811777"/>
                <a:ext cx="9151682" cy="1378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DropdownBox">
                <a:extLst>
                  <a:ext uri="{FF2B5EF4-FFF2-40B4-BE49-F238E27FC236}">
                    <a16:creationId xmlns:a16="http://schemas.microsoft.com/office/drawing/2014/main" id="{49DDED70-0ADD-425E-8E97-D938379557D4}"/>
                  </a:ext>
                </a:extLst>
              </p:cNvPr>
              <p:cNvGrpSpPr/>
              <p:nvPr>
                <p:custDataLst>
                  <p:custData r:id="rId2"/>
                  <p:custData r:id="rId3"/>
                </p:custDataLst>
              </p:nvPr>
            </p:nvGrpSpPr>
            <p:grpSpPr>
              <a:xfrm>
                <a:off x="507651" y="583974"/>
                <a:ext cx="2110564" cy="226886"/>
                <a:chOff x="4016824" y="3329200"/>
                <a:chExt cx="1097652" cy="228600"/>
              </a:xfrm>
            </p:grpSpPr>
            <p:sp>
              <p:nvSpPr>
                <p:cNvPr id="134" name="Content">
                  <a:extLst>
                    <a:ext uri="{FF2B5EF4-FFF2-40B4-BE49-F238E27FC236}">
                      <a16:creationId xmlns:a16="http://schemas.microsoft.com/office/drawing/2014/main" id="{8E86F2D9-5EBB-4E4B-B362-F781FE1AC6EC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0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Function – Raspberry Pi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5" name="DownArrow">
                  <a:extLst>
                    <a:ext uri="{FF2B5EF4-FFF2-40B4-BE49-F238E27FC236}">
                      <a16:creationId xmlns:a16="http://schemas.microsoft.com/office/drawing/2014/main" id="{F66E793E-56C6-4DDD-B7C9-6BF4724F0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5AAA4E82-09C5-4AD1-89DA-023DCE161288}"/>
                  </a:ext>
                </a:extLst>
              </p:cNvPr>
              <p:cNvGrpSpPr/>
              <p:nvPr/>
            </p:nvGrpSpPr>
            <p:grpSpPr>
              <a:xfrm>
                <a:off x="549032" y="1021780"/>
                <a:ext cx="8826189" cy="958516"/>
                <a:chOff x="3674556" y="3629285"/>
                <a:chExt cx="6021950" cy="653978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21D274E4-F716-4121-8EC0-A247150F8943}"/>
                    </a:ext>
                  </a:extLst>
                </p:cNvPr>
                <p:cNvSpPr/>
                <p:nvPr/>
              </p:nvSpPr>
              <p:spPr>
                <a:xfrm flipH="1">
                  <a:off x="3674556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rotation</a:t>
                  </a:r>
                  <a:endParaRPr lang="ko-KR" altLang="en-US" sz="1100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9D747674-CC12-45DA-B056-E309617F56E9}"/>
                    </a:ext>
                  </a:extLst>
                </p:cNvPr>
                <p:cNvSpPr/>
                <p:nvPr/>
              </p:nvSpPr>
              <p:spPr>
                <a:xfrm flipH="1">
                  <a:off x="3674556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temp &amp; humidity</a:t>
                  </a:r>
                  <a:endParaRPr lang="ko-KR" altLang="en-US" sz="1100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D941581A-45F2-4EB6-9FDE-0968B54081BC}"/>
                    </a:ext>
                  </a:extLst>
                </p:cNvPr>
                <p:cNvSpPr/>
                <p:nvPr/>
              </p:nvSpPr>
              <p:spPr>
                <a:xfrm flipH="1">
                  <a:off x="4895212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volume</a:t>
                  </a:r>
                  <a:endParaRPr lang="ko-KR" altLang="en-US" sz="1100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0D481D9D-09FE-47AE-B639-2DEE8EEA962F}"/>
                    </a:ext>
                  </a:extLst>
                </p:cNvPr>
                <p:cNvSpPr/>
                <p:nvPr/>
              </p:nvSpPr>
              <p:spPr>
                <a:xfrm flipH="1">
                  <a:off x="4895212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water pressure</a:t>
                  </a:r>
                  <a:endParaRPr lang="ko-KR" altLang="en-US" sz="1100" dirty="0"/>
                </a:p>
              </p:txBody>
            </p:sp>
            <p:sp>
              <p:nvSpPr>
                <p:cNvPr id="102" name="사각형: 둥근 모서리 101">
                  <a:extLst>
                    <a:ext uri="{FF2B5EF4-FFF2-40B4-BE49-F238E27FC236}">
                      <a16:creationId xmlns:a16="http://schemas.microsoft.com/office/drawing/2014/main" id="{4463E8D4-EF07-4B79-91AB-EC91B22C76B0}"/>
                    </a:ext>
                  </a:extLst>
                </p:cNvPr>
                <p:cNvSpPr/>
                <p:nvPr/>
              </p:nvSpPr>
              <p:spPr>
                <a:xfrm flipH="1">
                  <a:off x="611586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timer</a:t>
                  </a:r>
                  <a:endParaRPr lang="ko-KR" altLang="en-US" sz="1100" dirty="0"/>
                </a:p>
              </p:txBody>
            </p: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C3C7A7AC-B589-435A-A0E1-9C38B6D4C5B3}"/>
                    </a:ext>
                  </a:extLst>
                </p:cNvPr>
                <p:cNvSpPr/>
                <p:nvPr/>
              </p:nvSpPr>
              <p:spPr>
                <a:xfrm flipH="1">
                  <a:off x="611586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frequency</a:t>
                  </a:r>
                  <a:endParaRPr lang="ko-KR" altLang="en-US" sz="1100" dirty="0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D8C3C9CB-1F92-49A0-8510-276B38381F33}"/>
                    </a:ext>
                  </a:extLst>
                </p:cNvPr>
                <p:cNvSpPr/>
                <p:nvPr/>
              </p:nvSpPr>
              <p:spPr>
                <a:xfrm flipH="1">
                  <a:off x="7336523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brightness</a:t>
                  </a:r>
                  <a:endParaRPr lang="ko-KR" altLang="en-US" sz="1100" dirty="0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88BD92D5-2459-486B-983A-D7D7C51E58D2}"/>
                    </a:ext>
                  </a:extLst>
                </p:cNvPr>
                <p:cNvSpPr/>
                <p:nvPr/>
              </p:nvSpPr>
              <p:spPr>
                <a:xfrm flipH="1">
                  <a:off x="7336523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distance</a:t>
                  </a:r>
                  <a:endParaRPr lang="ko-KR" altLang="en-US" sz="1100" dirty="0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45524A3C-7F9E-4071-955A-00A00CF4741B}"/>
                    </a:ext>
                  </a:extLst>
                </p:cNvPr>
                <p:cNvSpPr/>
                <p:nvPr/>
              </p:nvSpPr>
              <p:spPr>
                <a:xfrm flipH="1">
                  <a:off x="855717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Raspberry Pi</a:t>
                  </a:r>
                  <a:endParaRPr lang="ko-KR" altLang="en-US" sz="1100" dirty="0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379D68D1-7999-423E-B2FE-BC7AC3583E61}"/>
                    </a:ext>
                  </a:extLst>
                </p:cNvPr>
                <p:cNvSpPr/>
                <p:nvPr/>
              </p:nvSpPr>
              <p:spPr>
                <a:xfrm flipH="1">
                  <a:off x="855717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device</a:t>
                  </a:r>
                  <a:endParaRPr lang="ko-KR" altLang="en-US" sz="1100" dirty="0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E5480F80-5DA3-4393-AA9F-2E97B1363A3F}"/>
                    </a:ext>
                  </a:extLst>
                </p:cNvPr>
                <p:cNvCxnSpPr>
                  <a:cxnSpLocks/>
                  <a:stCxn id="69" idx="0"/>
                  <a:endCxn id="69" idx="0"/>
                </p:cNvCxnSpPr>
                <p:nvPr/>
              </p:nvCxnSpPr>
              <p:spPr>
                <a:xfrm>
                  <a:off x="4244220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A30C17D4-405F-4926-95CA-CDF52888F881}"/>
                    </a:ext>
                  </a:extLst>
                </p:cNvPr>
                <p:cNvCxnSpPr>
                  <a:cxnSpLocks/>
                  <a:stCxn id="71" idx="0"/>
                  <a:endCxn id="71" idx="0"/>
                </p:cNvCxnSpPr>
                <p:nvPr/>
              </p:nvCxnSpPr>
              <p:spPr>
                <a:xfrm>
                  <a:off x="5464876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C317C260-DAE1-4B0E-B337-E4522DF8075D}"/>
                    </a:ext>
                  </a:extLst>
                </p:cNvPr>
                <p:cNvCxnSpPr>
                  <a:cxnSpLocks/>
                  <a:stCxn id="70" idx="0"/>
                  <a:endCxn id="70" idx="0"/>
                </p:cNvCxnSpPr>
                <p:nvPr/>
              </p:nvCxnSpPr>
              <p:spPr>
                <a:xfrm>
                  <a:off x="4244220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855F55B6-C19C-49C8-A41E-FBAB742EBF8F}"/>
                    </a:ext>
                  </a:extLst>
                </p:cNvPr>
                <p:cNvCxnSpPr>
                  <a:cxnSpLocks/>
                  <a:stCxn id="69" idx="2"/>
                  <a:endCxn id="69" idx="2"/>
                </p:cNvCxnSpPr>
                <p:nvPr/>
              </p:nvCxnSpPr>
              <p:spPr>
                <a:xfrm>
                  <a:off x="4244220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2CA0F38A-F1F1-4A7F-8069-44C4B0B0E96B}"/>
                    </a:ext>
                  </a:extLst>
                </p:cNvPr>
                <p:cNvCxnSpPr>
                  <a:cxnSpLocks/>
                  <a:stCxn id="71" idx="2"/>
                  <a:endCxn id="71" idx="2"/>
                </p:cNvCxnSpPr>
                <p:nvPr/>
              </p:nvCxnSpPr>
              <p:spPr>
                <a:xfrm>
                  <a:off x="5464876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2438B26-8128-40E2-B91D-6F7CC1D3232F}"/>
                    </a:ext>
                  </a:extLst>
                </p:cNvPr>
                <p:cNvCxnSpPr>
                  <a:cxnSpLocks/>
                  <a:stCxn id="102" idx="2"/>
                  <a:endCxn id="102" idx="2"/>
                </p:cNvCxnSpPr>
                <p:nvPr/>
              </p:nvCxnSpPr>
              <p:spPr>
                <a:xfrm>
                  <a:off x="668553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79D55669-40C6-492F-9018-FF35B49CEE8E}"/>
                    </a:ext>
                  </a:extLst>
                </p:cNvPr>
                <p:cNvCxnSpPr>
                  <a:cxnSpLocks/>
                  <a:stCxn id="102" idx="0"/>
                  <a:endCxn id="102" idx="0"/>
                </p:cNvCxnSpPr>
                <p:nvPr/>
              </p:nvCxnSpPr>
              <p:spPr>
                <a:xfrm>
                  <a:off x="668553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23414455-8C6A-4AFC-A1A9-E2FE7D7D7F6C}"/>
                    </a:ext>
                  </a:extLst>
                </p:cNvPr>
                <p:cNvCxnSpPr>
                  <a:cxnSpLocks/>
                  <a:stCxn id="104" idx="0"/>
                  <a:endCxn id="104" idx="0"/>
                </p:cNvCxnSpPr>
                <p:nvPr/>
              </p:nvCxnSpPr>
              <p:spPr>
                <a:xfrm>
                  <a:off x="7906187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21E1877-08CC-47D8-8B21-6B3E9B033CCC}"/>
                    </a:ext>
                  </a:extLst>
                </p:cNvPr>
                <p:cNvCxnSpPr>
                  <a:cxnSpLocks/>
                  <a:stCxn id="104" idx="2"/>
                  <a:endCxn id="104" idx="2"/>
                </p:cNvCxnSpPr>
                <p:nvPr/>
              </p:nvCxnSpPr>
              <p:spPr>
                <a:xfrm>
                  <a:off x="7906187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EAC236D-6F0B-4CD8-9762-BDE187530210}"/>
                    </a:ext>
                  </a:extLst>
                </p:cNvPr>
                <p:cNvCxnSpPr>
                  <a:cxnSpLocks/>
                  <a:stCxn id="109" idx="0"/>
                  <a:endCxn id="109" idx="0"/>
                </p:cNvCxnSpPr>
                <p:nvPr/>
              </p:nvCxnSpPr>
              <p:spPr>
                <a:xfrm>
                  <a:off x="912684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AC49FA20-A32B-42F6-83A2-547BF1B602CC}"/>
                    </a:ext>
                  </a:extLst>
                </p:cNvPr>
                <p:cNvCxnSpPr>
                  <a:cxnSpLocks/>
                  <a:stCxn id="109" idx="2"/>
                  <a:endCxn id="109" idx="2"/>
                </p:cNvCxnSpPr>
                <p:nvPr/>
              </p:nvCxnSpPr>
              <p:spPr>
                <a:xfrm>
                  <a:off x="912684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69060197-A8DA-4144-AED5-325246551702}"/>
                    </a:ext>
                  </a:extLst>
                </p:cNvPr>
                <p:cNvCxnSpPr>
                  <a:cxnSpLocks/>
                  <a:stCxn id="110" idx="0"/>
                  <a:endCxn id="110" idx="0"/>
                </p:cNvCxnSpPr>
                <p:nvPr/>
              </p:nvCxnSpPr>
              <p:spPr>
                <a:xfrm>
                  <a:off x="912684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1E6BFF55-CB94-44AB-9FFB-D682944F7634}"/>
                    </a:ext>
                  </a:extLst>
                </p:cNvPr>
                <p:cNvCxnSpPr>
                  <a:cxnSpLocks/>
                  <a:stCxn id="108" idx="0"/>
                  <a:endCxn id="108" idx="0"/>
                </p:cNvCxnSpPr>
                <p:nvPr/>
              </p:nvCxnSpPr>
              <p:spPr>
                <a:xfrm>
                  <a:off x="7906187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CEEDAB9C-A50E-4FB6-AAE4-1A974A9D0C1B}"/>
                    </a:ext>
                  </a:extLst>
                </p:cNvPr>
                <p:cNvCxnSpPr>
                  <a:cxnSpLocks/>
                  <a:stCxn id="103" idx="0"/>
                  <a:endCxn id="103" idx="0"/>
                </p:cNvCxnSpPr>
                <p:nvPr/>
              </p:nvCxnSpPr>
              <p:spPr>
                <a:xfrm>
                  <a:off x="668553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2066A694-462D-4A0A-8743-392FB391BBAD}"/>
                    </a:ext>
                  </a:extLst>
                </p:cNvPr>
                <p:cNvCxnSpPr>
                  <a:cxnSpLocks/>
                  <a:stCxn id="72" idx="0"/>
                  <a:endCxn id="72" idx="0"/>
                </p:cNvCxnSpPr>
                <p:nvPr/>
              </p:nvCxnSpPr>
              <p:spPr>
                <a:xfrm>
                  <a:off x="5464876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8C6B0A6-7A1C-4E3C-AC04-0D64ABD8AAEE}"/>
                </a:ext>
              </a:extLst>
            </p:cNvPr>
            <p:cNvCxnSpPr>
              <a:cxnSpLocks/>
              <a:stCxn id="70" idx="2"/>
              <a:endCxn id="70" idx="2"/>
            </p:cNvCxnSpPr>
            <p:nvPr/>
          </p:nvCxnSpPr>
          <p:spPr>
            <a:xfrm>
              <a:off x="4199575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FB7E198-B206-4C62-BC72-63EFD1198D96}"/>
                </a:ext>
              </a:extLst>
            </p:cNvPr>
            <p:cNvCxnSpPr>
              <a:cxnSpLocks/>
              <a:stCxn id="72" idx="2"/>
              <a:endCxn id="72" idx="2"/>
            </p:cNvCxnSpPr>
            <p:nvPr/>
          </p:nvCxnSpPr>
          <p:spPr>
            <a:xfrm>
              <a:off x="5818831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9C2D200-30B0-4ADF-BC68-2B26C2764F93}"/>
                </a:ext>
              </a:extLst>
            </p:cNvPr>
            <p:cNvCxnSpPr>
              <a:cxnSpLocks/>
              <a:stCxn id="103" idx="2"/>
              <a:endCxn id="103" idx="2"/>
            </p:cNvCxnSpPr>
            <p:nvPr/>
          </p:nvCxnSpPr>
          <p:spPr>
            <a:xfrm>
              <a:off x="743808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478ED4-867B-4FD0-A34E-6FD581B907E4}"/>
                </a:ext>
              </a:extLst>
            </p:cNvPr>
            <p:cNvCxnSpPr>
              <a:cxnSpLocks/>
              <a:stCxn id="108" idx="2"/>
              <a:endCxn id="108" idx="2"/>
            </p:cNvCxnSpPr>
            <p:nvPr/>
          </p:nvCxnSpPr>
          <p:spPr>
            <a:xfrm>
              <a:off x="9057342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C0B3BB-8990-4E91-B215-36FCE89DD037}"/>
                </a:ext>
              </a:extLst>
            </p:cNvPr>
            <p:cNvCxnSpPr>
              <a:cxnSpLocks/>
              <a:stCxn id="110" idx="2"/>
              <a:endCxn id="110" idx="2"/>
            </p:cNvCxnSpPr>
            <p:nvPr/>
          </p:nvCxnSpPr>
          <p:spPr>
            <a:xfrm>
              <a:off x="1067659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04825A5-386B-4053-995B-05956C06ACFE}"/>
              </a:ext>
            </a:extLst>
          </p:cNvPr>
          <p:cNvCxnSpPr/>
          <p:nvPr/>
        </p:nvCxnSpPr>
        <p:spPr>
          <a:xfrm>
            <a:off x="9084285" y="741750"/>
            <a:ext cx="0" cy="124850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868F991-1ED9-4F81-8B11-A356FE95EBB9}"/>
              </a:ext>
            </a:extLst>
          </p:cNvPr>
          <p:cNvGrpSpPr/>
          <p:nvPr/>
        </p:nvGrpSpPr>
        <p:grpSpPr>
          <a:xfrm>
            <a:off x="1832400" y="2710800"/>
            <a:ext cx="3291566" cy="3981196"/>
            <a:chOff x="7890922" y="1563638"/>
            <a:chExt cx="3291566" cy="398119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0B93BE5-6D2C-42F5-BB52-47367EF5C502}"/>
                </a:ext>
              </a:extLst>
            </p:cNvPr>
            <p:cNvSpPr/>
            <p:nvPr/>
          </p:nvSpPr>
          <p:spPr>
            <a:xfrm>
              <a:off x="7890922" y="1563638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A911A9E-4659-46E6-9649-D9B7F52D6EF7}"/>
                </a:ext>
              </a:extLst>
            </p:cNvPr>
            <p:cNvSpPr/>
            <p:nvPr/>
          </p:nvSpPr>
          <p:spPr>
            <a:xfrm>
              <a:off x="8003898" y="1840838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25FDC29-F2B9-4432-A35C-7922A18A9338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8101254" y="1584404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AF97713-3E80-4F30-A40C-88AEB4F00C0F}"/>
                </a:ext>
              </a:extLst>
            </p:cNvPr>
            <p:cNvGrpSpPr/>
            <p:nvPr/>
          </p:nvGrpSpPr>
          <p:grpSpPr>
            <a:xfrm>
              <a:off x="8182522" y="1970438"/>
              <a:ext cx="2710947" cy="1824860"/>
              <a:chOff x="10342297" y="3191094"/>
              <a:chExt cx="2710947" cy="182486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934A1F5-0679-47C6-ABA4-560F65732B1D}"/>
                  </a:ext>
                </a:extLst>
              </p:cNvPr>
              <p:cNvSpPr/>
              <p:nvPr/>
            </p:nvSpPr>
            <p:spPr>
              <a:xfrm>
                <a:off x="10342297" y="3191094"/>
                <a:ext cx="2710947" cy="1824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7D7D2106-111F-463A-837B-B0D5FBD48578}"/>
                  </a:ext>
                </a:extLst>
              </p:cNvPr>
              <p:cNvGrpSpPr/>
              <p:nvPr/>
            </p:nvGrpSpPr>
            <p:grpSpPr>
              <a:xfrm>
                <a:off x="10407097" y="3597894"/>
                <a:ext cx="2573776" cy="1322155"/>
                <a:chOff x="2217049" y="5074980"/>
                <a:chExt cx="2573776" cy="1322155"/>
              </a:xfrm>
            </p:grpSpPr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D5DCEF2B-CDF2-45DA-81CE-86BC8AA9641A}"/>
                    </a:ext>
                  </a:extLst>
                </p:cNvPr>
                <p:cNvGrpSpPr/>
                <p:nvPr/>
              </p:nvGrpSpPr>
              <p:grpSpPr>
                <a:xfrm>
                  <a:off x="2217049" y="5074980"/>
                  <a:ext cx="2573776" cy="334735"/>
                  <a:chOff x="2217049" y="5013572"/>
                  <a:chExt cx="2573776" cy="334735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BA84767A-788C-4EC0-A3A4-844DF52ABAEB}"/>
                      </a:ext>
                    </a:extLst>
                  </p:cNvPr>
                  <p:cNvSpPr/>
                  <p:nvPr/>
                </p:nvSpPr>
                <p:spPr>
                  <a:xfrm>
                    <a:off x="2217049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speed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773F4C8D-65C9-4C95-AF62-E4ECEBB5D992}"/>
                      </a:ext>
                    </a:extLst>
                  </p:cNvPr>
                  <p:cNvSpPr/>
                  <p:nvPr/>
                </p:nvSpPr>
                <p:spPr>
                  <a:xfrm>
                    <a:off x="3527449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speedNum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9F11D457-6AE2-4DD8-9BD8-E69DE5F8EA5F}"/>
                    </a:ext>
                  </a:extLst>
                </p:cNvPr>
                <p:cNvGrpSpPr/>
                <p:nvPr/>
              </p:nvGrpSpPr>
              <p:grpSpPr>
                <a:xfrm>
                  <a:off x="2217049" y="5568690"/>
                  <a:ext cx="2573776" cy="334735"/>
                  <a:chOff x="2217049" y="5445218"/>
                  <a:chExt cx="2573776" cy="334735"/>
                </a:xfrm>
              </p:grpSpPr>
              <p:sp>
                <p:nvSpPr>
                  <p:cNvPr id="147" name="직사각형 146">
                    <a:extLst>
                      <a:ext uri="{FF2B5EF4-FFF2-40B4-BE49-F238E27FC236}">
                        <a16:creationId xmlns:a16="http://schemas.microsoft.com/office/drawing/2014/main" id="{F69168EC-3F0A-4C00-B18F-DE87830A2DF0}"/>
                      </a:ext>
                    </a:extLst>
                  </p:cNvPr>
                  <p:cNvSpPr/>
                  <p:nvPr/>
                </p:nvSpPr>
                <p:spPr>
                  <a:xfrm>
                    <a:off x="2217049" y="544521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direction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직사각형 147">
                    <a:extLst>
                      <a:ext uri="{FF2B5EF4-FFF2-40B4-BE49-F238E27FC236}">
                        <a16:creationId xmlns:a16="http://schemas.microsoft.com/office/drawing/2014/main" id="{6E9DE78E-FED0-4FCF-846A-E67A354A3B7F}"/>
                      </a:ext>
                    </a:extLst>
                  </p:cNvPr>
                  <p:cNvSpPr/>
                  <p:nvPr/>
                </p:nvSpPr>
                <p:spPr>
                  <a:xfrm>
                    <a:off x="3527449" y="544521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dirMode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69748830-F503-437D-A983-CA805042BE80}"/>
                    </a:ext>
                  </a:extLst>
                </p:cNvPr>
                <p:cNvGrpSpPr/>
                <p:nvPr/>
              </p:nvGrpSpPr>
              <p:grpSpPr>
                <a:xfrm>
                  <a:off x="2217049" y="6062400"/>
                  <a:ext cx="2573776" cy="334735"/>
                  <a:chOff x="2217049" y="5877884"/>
                  <a:chExt cx="2573776" cy="334735"/>
                </a:xfrm>
              </p:grpSpPr>
              <p:sp>
                <p:nvSpPr>
                  <p:cNvPr id="145" name="직사각형 144">
                    <a:extLst>
                      <a:ext uri="{FF2B5EF4-FFF2-40B4-BE49-F238E27FC236}">
                        <a16:creationId xmlns:a16="http://schemas.microsoft.com/office/drawing/2014/main" id="{047A0571-0084-466B-9191-FACDB6EB434E}"/>
                      </a:ext>
                    </a:extLst>
                  </p:cNvPr>
                  <p:cNvSpPr/>
                  <p:nvPr/>
                </p:nvSpPr>
                <p:spPr>
                  <a:xfrm>
                    <a:off x="2217049" y="5877884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duration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직사각형 145">
                    <a:extLst>
                      <a:ext uri="{FF2B5EF4-FFF2-40B4-BE49-F238E27FC236}">
                        <a16:creationId xmlns:a16="http://schemas.microsoft.com/office/drawing/2014/main" id="{73517783-2FF4-4C39-BEE6-DAECD1A3F0ED}"/>
                      </a:ext>
                    </a:extLst>
                  </p:cNvPr>
                  <p:cNvSpPr/>
                  <p:nvPr/>
                </p:nvSpPr>
                <p:spPr>
                  <a:xfrm>
                    <a:off x="3527449" y="5877884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durationTime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BB68430-339D-4849-BB3F-2EA4FE05DA2E}"/>
                </a:ext>
              </a:extLst>
            </p:cNvPr>
            <p:cNvGrpSpPr/>
            <p:nvPr/>
          </p:nvGrpSpPr>
          <p:grpSpPr>
            <a:xfrm>
              <a:off x="8182522" y="4005246"/>
              <a:ext cx="2710947" cy="1323716"/>
              <a:chOff x="10396405" y="5059341"/>
              <a:chExt cx="2710947" cy="13237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B19D990-64CE-4BDD-A975-80A4BDEE4BDB}"/>
                  </a:ext>
                </a:extLst>
              </p:cNvPr>
              <p:cNvSpPr/>
              <p:nvPr/>
            </p:nvSpPr>
            <p:spPr>
              <a:xfrm>
                <a:off x="10396405" y="5059341"/>
                <a:ext cx="2710947" cy="1323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pin</a:t>
                </a: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33BE0D2-C0C3-40C7-B44B-D4CDD68ECA8B}"/>
                  </a:ext>
                </a:extLst>
              </p:cNvPr>
              <p:cNvGrpSpPr/>
              <p:nvPr/>
            </p:nvGrpSpPr>
            <p:grpSpPr>
              <a:xfrm>
                <a:off x="10461205" y="5466140"/>
                <a:ext cx="2573776" cy="828955"/>
                <a:chOff x="2224995" y="5074980"/>
                <a:chExt cx="2573776" cy="828955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0979BCB7-54F7-4A20-930F-167A1401873E}"/>
                    </a:ext>
                  </a:extLst>
                </p:cNvPr>
                <p:cNvGrpSpPr/>
                <p:nvPr/>
              </p:nvGrpSpPr>
              <p:grpSpPr>
                <a:xfrm>
                  <a:off x="2224995" y="5074980"/>
                  <a:ext cx="2573776" cy="334735"/>
                  <a:chOff x="2224995" y="5013572"/>
                  <a:chExt cx="2573776" cy="334735"/>
                </a:xfrm>
              </p:grpSpPr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6344400B-012E-446C-AA83-8E774DD7F6B2}"/>
                      </a:ext>
                    </a:extLst>
                  </p:cNvPr>
                  <p:cNvSpPr/>
                  <p:nvPr/>
                </p:nvSpPr>
                <p:spPr>
                  <a:xfrm>
                    <a:off x="2224995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forward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2091FD36-DCA4-41AD-8AE9-5C49B920F880}"/>
                      </a:ext>
                    </a:extLst>
                  </p:cNvPr>
                  <p:cNvSpPr/>
                  <p:nvPr/>
                </p:nvSpPr>
                <p:spPr>
                  <a:xfrm>
                    <a:off x="3535395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gpioNum1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FFA33B87-4CE8-4A65-8124-854BEDA15A56}"/>
                    </a:ext>
                  </a:extLst>
                </p:cNvPr>
                <p:cNvGrpSpPr/>
                <p:nvPr/>
              </p:nvGrpSpPr>
              <p:grpSpPr>
                <a:xfrm>
                  <a:off x="2224995" y="5569200"/>
                  <a:ext cx="2573776" cy="334735"/>
                  <a:chOff x="2224995" y="5445728"/>
                  <a:chExt cx="2573776" cy="334735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E8E51787-5BB5-481D-9A85-4F94654790CE}"/>
                      </a:ext>
                    </a:extLst>
                  </p:cNvPr>
                  <p:cNvSpPr/>
                  <p:nvPr/>
                </p:nvSpPr>
                <p:spPr>
                  <a:xfrm>
                    <a:off x="2224995" y="544572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backward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6FAB6461-7E68-4EA1-B8B8-BA259019D849}"/>
                      </a:ext>
                    </a:extLst>
                  </p:cNvPr>
                  <p:cNvSpPr/>
                  <p:nvPr/>
                </p:nvSpPr>
                <p:spPr>
                  <a:xfrm>
                    <a:off x="3535395" y="544572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gpioNum2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804A77A-724A-485F-8313-36B49040B0B7}"/>
              </a:ext>
            </a:extLst>
          </p:cNvPr>
          <p:cNvSpPr txBox="1"/>
          <p:nvPr/>
        </p:nvSpPr>
        <p:spPr>
          <a:xfrm>
            <a:off x="6339289" y="2167200"/>
            <a:ext cx="4797737" cy="425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rotation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활용 노드</a:t>
            </a:r>
            <a:r>
              <a:rPr lang="en-US" altLang="ko-KR" sz="1200" dirty="0"/>
              <a:t> :</a:t>
            </a:r>
            <a:r>
              <a:rPr lang="ko-KR" altLang="en-US" sz="1200" dirty="0"/>
              <a:t> 모터의 회전 속도와 회전 방향</a:t>
            </a:r>
            <a:r>
              <a:rPr lang="en-US" altLang="ko-KR" sz="1200" dirty="0"/>
              <a:t>, </a:t>
            </a:r>
            <a:r>
              <a:rPr lang="ko-KR" altLang="en-US" sz="1200" dirty="0"/>
              <a:t>회전 지속 시간을 </a:t>
            </a:r>
            <a:r>
              <a:rPr lang="en-US" altLang="ko-KR" sz="1200" dirty="0"/>
              <a:t>	</a:t>
            </a:r>
            <a:r>
              <a:rPr lang="ko-KR" altLang="en-US" sz="1200" dirty="0"/>
              <a:t>설정할 수 있는 노드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speed</a:t>
            </a:r>
            <a:r>
              <a:rPr lang="en-US" altLang="ko-KR" sz="1200" dirty="0"/>
              <a:t>(</a:t>
            </a:r>
            <a:r>
              <a:rPr lang="ko-KR" altLang="en-US" sz="1200" dirty="0"/>
              <a:t>회전 속도</a:t>
            </a:r>
            <a:r>
              <a:rPr lang="en-US" altLang="ko-KR" sz="1200" dirty="0"/>
              <a:t>)[rpm]</a:t>
            </a:r>
            <a:r>
              <a:rPr lang="ko-KR" altLang="en-US" sz="1200" dirty="0"/>
              <a:t> </a:t>
            </a:r>
            <a:r>
              <a:rPr lang="en-US" altLang="ko-KR" sz="1200" dirty="0"/>
              <a:t>: 1</a:t>
            </a:r>
            <a:r>
              <a:rPr lang="ko-KR" altLang="en-US" sz="1200" dirty="0"/>
              <a:t>분 동안의 회전 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direction(</a:t>
            </a:r>
            <a:r>
              <a:rPr lang="ko-KR" altLang="en-US" sz="1200" dirty="0"/>
              <a:t>회전 방향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정회전</a:t>
            </a:r>
            <a:r>
              <a:rPr lang="en-US" altLang="ko-KR" sz="1200" dirty="0"/>
              <a:t>(1), </a:t>
            </a:r>
            <a:r>
              <a:rPr lang="ko-KR" altLang="en-US" sz="1200" dirty="0"/>
              <a:t>역회전</a:t>
            </a:r>
            <a:r>
              <a:rPr lang="en-US" altLang="ko-KR" sz="1200" dirty="0"/>
              <a:t>(-1), </a:t>
            </a:r>
            <a:r>
              <a:rPr lang="ko-KR" altLang="en-US" sz="1200" dirty="0"/>
              <a:t>정지</a:t>
            </a:r>
            <a:r>
              <a:rPr lang="en-US" altLang="ko-KR" sz="1200" dirty="0"/>
              <a:t>(0) - default : 0</a:t>
            </a:r>
            <a:br>
              <a:rPr lang="en-US" altLang="ko-KR" sz="1200" dirty="0"/>
            </a:br>
            <a:r>
              <a:rPr lang="en-US" altLang="ko-KR" sz="1200" dirty="0"/>
              <a:t>	            (</a:t>
            </a:r>
            <a:r>
              <a:rPr lang="ko-KR" altLang="en-US" sz="1200" dirty="0"/>
              <a:t>보통 </a:t>
            </a:r>
            <a:r>
              <a:rPr lang="en-US" altLang="ko-KR" sz="1200" dirty="0"/>
              <a:t>switch</a:t>
            </a:r>
            <a:r>
              <a:rPr lang="ko-KR" altLang="en-US" sz="1200" dirty="0"/>
              <a:t>와 연결된 값의 정보가 들어옴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duration</a:t>
            </a:r>
            <a:r>
              <a:rPr lang="en-US" altLang="ko-KR" sz="1200" dirty="0"/>
              <a:t>(</a:t>
            </a:r>
            <a:r>
              <a:rPr lang="ko-KR" altLang="en-US" sz="1200" dirty="0"/>
              <a:t>회전 지속 시간</a:t>
            </a:r>
            <a:r>
              <a:rPr lang="en-US" altLang="ko-KR" sz="1200" dirty="0"/>
              <a:t>)[m] : </a:t>
            </a:r>
            <a:r>
              <a:rPr lang="ko-KR" altLang="en-US" sz="1200" dirty="0"/>
              <a:t>몇 분 동안 회전할 지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	    (</a:t>
            </a:r>
            <a:r>
              <a:rPr lang="ko-KR" altLang="en-US" sz="1200" dirty="0"/>
              <a:t>지속시간을 설정하지 않고 계속 작동</a:t>
            </a:r>
            <a:r>
              <a:rPr lang="en-US" altLang="ko-KR" sz="1200" dirty="0"/>
              <a:t>		     </a:t>
            </a:r>
            <a:r>
              <a:rPr lang="ko-KR" altLang="en-US" sz="1200" dirty="0"/>
              <a:t>하게 하고 싶다면 </a:t>
            </a:r>
            <a:r>
              <a:rPr lang="en-US" altLang="ko-KR" sz="1200" dirty="0"/>
              <a:t>None </a:t>
            </a:r>
            <a:r>
              <a:rPr lang="ko-KR" altLang="en-US" sz="1200" dirty="0"/>
              <a:t>선택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pin </a:t>
            </a:r>
            <a:r>
              <a:rPr lang="en-US" altLang="ko-KR" sz="1200" dirty="0"/>
              <a:t>: </a:t>
            </a:r>
            <a:r>
              <a:rPr lang="ko-KR" altLang="en-US" sz="1200" dirty="0"/>
              <a:t>모터와 연결된 라즈베리 파이 </a:t>
            </a:r>
            <a:r>
              <a:rPr lang="en-US" altLang="ko-KR" sz="1200" dirty="0"/>
              <a:t>GPIO  pin </a:t>
            </a:r>
            <a:r>
              <a:rPr lang="ko-KR" altLang="en-US" sz="1200" dirty="0"/>
              <a:t>번호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forward </a:t>
            </a:r>
            <a:r>
              <a:rPr lang="en-US" altLang="ko-KR" sz="1200" dirty="0"/>
              <a:t>: forward</a:t>
            </a:r>
            <a:r>
              <a:rPr lang="ko-KR" altLang="en-US" sz="1200" dirty="0"/>
              <a:t>와 연결된 </a:t>
            </a:r>
            <a:r>
              <a:rPr lang="en-US" altLang="ko-KR" sz="1200" dirty="0"/>
              <a:t>pin</a:t>
            </a:r>
            <a:r>
              <a:rPr lang="ko-KR" altLang="en-US" sz="1200" dirty="0"/>
              <a:t>의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name (</a:t>
            </a:r>
            <a:r>
              <a:rPr lang="ko-KR" altLang="en-US" sz="1200" dirty="0"/>
              <a:t>변경불가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backward</a:t>
            </a:r>
            <a:r>
              <a:rPr lang="en-US" altLang="ko-KR" sz="1200" dirty="0"/>
              <a:t> : backward</a:t>
            </a:r>
            <a:r>
              <a:rPr lang="ko-KR" altLang="en-US" sz="1200" dirty="0"/>
              <a:t>와 연결된 </a:t>
            </a:r>
            <a:r>
              <a:rPr lang="en-US" altLang="ko-KR" sz="1200" dirty="0"/>
              <a:t>pin</a:t>
            </a:r>
            <a:r>
              <a:rPr lang="ko-KR" altLang="en-US" sz="1200" dirty="0"/>
              <a:t>의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name (</a:t>
            </a:r>
            <a:r>
              <a:rPr lang="ko-KR" altLang="en-US" sz="1200" dirty="0"/>
              <a:t>변경불가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190388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6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8D9DD05C-82E2-4A59-B6F3-0EFA846FB87D}"/>
              </a:ext>
            </a:extLst>
          </p:cNvPr>
          <p:cNvSpPr/>
          <p:nvPr/>
        </p:nvSpPr>
        <p:spPr>
          <a:xfrm flipH="1">
            <a:off x="1234800" y="2289600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temp &amp; humidity</a:t>
            </a:r>
            <a:endParaRPr lang="ko-KR" altLang="en-US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2A60CF2-2C07-428C-B551-B0882F92C049}"/>
              </a:ext>
            </a:extLst>
          </p:cNvPr>
          <p:cNvSpPr txBox="1"/>
          <p:nvPr/>
        </p:nvSpPr>
        <p:spPr>
          <a:xfrm>
            <a:off x="1161425" y="3266969"/>
            <a:ext cx="102715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Adafruit_DHT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라이브러리 불러오기</a:t>
            </a: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sensor = Adafruit_DHT.DHT11 #  sensor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 생성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pin = gpioNum1 # Data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핀의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GPIO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핀 넘버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humidity, temperature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Adafruit_DHT.read_retry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(sensor, pin)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센서 객체에서 센서 값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온도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읽기</a:t>
            </a: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if humidity != None and temperature != None: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습도 및 온도 값이 모두 제대로 읽혔다면 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humidity = str(round(humidity, 1)) + " %"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습도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temperature = str(round(temperature, 1)) + " ℃"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온도</a:t>
            </a: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8E0565-8473-4A78-B83E-638F65279A51}"/>
              </a:ext>
            </a:extLst>
          </p:cNvPr>
          <p:cNvSpPr txBox="1"/>
          <p:nvPr/>
        </p:nvSpPr>
        <p:spPr>
          <a:xfrm>
            <a:off x="4619554" y="475200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라즈베리파이</a:t>
            </a:r>
            <a:r>
              <a:rPr lang="ko-KR" altLang="en-US" sz="1200" b="1" dirty="0"/>
              <a:t> 코드를 내장하고 있는 함수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5901066-3467-4BD2-B9DE-E6CCC7A08BFB}"/>
              </a:ext>
            </a:extLst>
          </p:cNvPr>
          <p:cNvSpPr txBox="1"/>
          <p:nvPr/>
        </p:nvSpPr>
        <p:spPr>
          <a:xfrm>
            <a:off x="2831416" y="2336400"/>
            <a:ext cx="2579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temp &amp; humidity</a:t>
            </a:r>
            <a:r>
              <a:rPr lang="ko-KR" altLang="en-US" sz="1200" b="1" dirty="0"/>
              <a:t> 에 내장된 코드</a:t>
            </a:r>
            <a:endParaRPr lang="en-US" altLang="ko-KR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BD0E2-0053-43D0-B02B-D0E5C01B9DCF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2FF96B-D265-4EDD-8353-47DF7F9593B6}"/>
              </a:ext>
            </a:extLst>
          </p:cNvPr>
          <p:cNvGrpSpPr/>
          <p:nvPr/>
        </p:nvGrpSpPr>
        <p:grpSpPr>
          <a:xfrm>
            <a:off x="2530800" y="536400"/>
            <a:ext cx="8282990" cy="1453852"/>
            <a:chOff x="3313667" y="2911486"/>
            <a:chExt cx="8282990" cy="145385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962518-45A2-4240-82DF-C5A48AD38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667" y="2911486"/>
              <a:ext cx="8282990" cy="1453852"/>
              <a:chOff x="405152" y="583974"/>
              <a:chExt cx="9151682" cy="160632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D973850-E0C9-44A4-876F-5D4C8BAEA12E}"/>
                  </a:ext>
                </a:extLst>
              </p:cNvPr>
              <p:cNvSpPr/>
              <p:nvPr/>
            </p:nvSpPr>
            <p:spPr>
              <a:xfrm>
                <a:off x="405152" y="811777"/>
                <a:ext cx="9151682" cy="1378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DropdownBox">
                <a:extLst>
                  <a:ext uri="{FF2B5EF4-FFF2-40B4-BE49-F238E27FC236}">
                    <a16:creationId xmlns:a16="http://schemas.microsoft.com/office/drawing/2014/main" id="{3750FF06-19C7-45BF-A1DF-1CC5C9046FD2}"/>
                  </a:ext>
                </a:extLst>
              </p:cNvPr>
              <p:cNvGrpSpPr/>
              <p:nvPr>
                <p:custDataLst>
                  <p:custData r:id="rId1"/>
                  <p:custData r:id="rId2"/>
                </p:custDataLst>
              </p:nvPr>
            </p:nvGrpSpPr>
            <p:grpSpPr>
              <a:xfrm>
                <a:off x="507651" y="583974"/>
                <a:ext cx="2110564" cy="226886"/>
                <a:chOff x="4016824" y="3329200"/>
                <a:chExt cx="1097652" cy="228600"/>
              </a:xfrm>
            </p:grpSpPr>
            <p:sp>
              <p:nvSpPr>
                <p:cNvPr id="133" name="Content">
                  <a:extLst>
                    <a:ext uri="{FF2B5EF4-FFF2-40B4-BE49-F238E27FC236}">
                      <a16:creationId xmlns:a16="http://schemas.microsoft.com/office/drawing/2014/main" id="{82430508-FE15-409B-ACEA-D5CDAA05AA00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0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Function – Raspberry Pi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DownArrow">
                  <a:extLst>
                    <a:ext uri="{FF2B5EF4-FFF2-40B4-BE49-F238E27FC236}">
                      <a16:creationId xmlns:a16="http://schemas.microsoft.com/office/drawing/2014/main" id="{5CD14C3C-4C56-4FF5-A387-AEFF0CA6E1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1F65A9C-FFBB-483A-A5AD-932954691CA2}"/>
                  </a:ext>
                </a:extLst>
              </p:cNvPr>
              <p:cNvGrpSpPr/>
              <p:nvPr/>
            </p:nvGrpSpPr>
            <p:grpSpPr>
              <a:xfrm>
                <a:off x="549032" y="1021780"/>
                <a:ext cx="8826189" cy="958516"/>
                <a:chOff x="3674556" y="3629285"/>
                <a:chExt cx="6021950" cy="653978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223697B4-110F-4054-8198-AE67B017AF3B}"/>
                    </a:ext>
                  </a:extLst>
                </p:cNvPr>
                <p:cNvSpPr/>
                <p:nvPr/>
              </p:nvSpPr>
              <p:spPr>
                <a:xfrm flipH="1">
                  <a:off x="3674556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rotation</a:t>
                  </a:r>
                  <a:endParaRPr lang="ko-KR" altLang="en-US" sz="1100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2908847A-F3A2-4427-B881-5D29D6F92EE1}"/>
                    </a:ext>
                  </a:extLst>
                </p:cNvPr>
                <p:cNvSpPr/>
                <p:nvPr/>
              </p:nvSpPr>
              <p:spPr>
                <a:xfrm flipH="1">
                  <a:off x="3674556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temp &amp; humidity</a:t>
                  </a:r>
                  <a:endParaRPr lang="ko-KR" altLang="en-US" sz="1100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E1C535CF-3630-42CE-8936-856364AF5D15}"/>
                    </a:ext>
                  </a:extLst>
                </p:cNvPr>
                <p:cNvSpPr/>
                <p:nvPr/>
              </p:nvSpPr>
              <p:spPr>
                <a:xfrm flipH="1">
                  <a:off x="4895212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volume</a:t>
                  </a:r>
                  <a:endParaRPr lang="ko-KR" altLang="en-US" sz="1100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112684F1-FEF5-4CFD-908C-A72A53B96263}"/>
                    </a:ext>
                  </a:extLst>
                </p:cNvPr>
                <p:cNvSpPr/>
                <p:nvPr/>
              </p:nvSpPr>
              <p:spPr>
                <a:xfrm flipH="1">
                  <a:off x="4895212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water pressure</a:t>
                  </a:r>
                  <a:endParaRPr lang="ko-KR" altLang="en-US" sz="1100" dirty="0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F9A5413D-8094-47B0-9C20-12E1F7006398}"/>
                    </a:ext>
                  </a:extLst>
                </p:cNvPr>
                <p:cNvSpPr/>
                <p:nvPr/>
              </p:nvSpPr>
              <p:spPr>
                <a:xfrm flipH="1">
                  <a:off x="611586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timer</a:t>
                  </a:r>
                  <a:endParaRPr lang="ko-KR" altLang="en-US" sz="1100" dirty="0"/>
                </a:p>
              </p:txBody>
            </p:sp>
            <p:sp>
              <p:nvSpPr>
                <p:cNvPr id="102" name="사각형: 둥근 모서리 101">
                  <a:extLst>
                    <a:ext uri="{FF2B5EF4-FFF2-40B4-BE49-F238E27FC236}">
                      <a16:creationId xmlns:a16="http://schemas.microsoft.com/office/drawing/2014/main" id="{80D82516-2C3C-4450-A628-7B14A9363A8B}"/>
                    </a:ext>
                  </a:extLst>
                </p:cNvPr>
                <p:cNvSpPr/>
                <p:nvPr/>
              </p:nvSpPr>
              <p:spPr>
                <a:xfrm flipH="1">
                  <a:off x="611586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frequency</a:t>
                  </a:r>
                  <a:endParaRPr lang="ko-KR" altLang="en-US" sz="1100" dirty="0"/>
                </a:p>
              </p:txBody>
            </p: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D1443604-6F89-469A-AD7F-08910181B7ED}"/>
                    </a:ext>
                  </a:extLst>
                </p:cNvPr>
                <p:cNvSpPr/>
                <p:nvPr/>
              </p:nvSpPr>
              <p:spPr>
                <a:xfrm flipH="1">
                  <a:off x="7336523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brightness</a:t>
                  </a:r>
                  <a:endParaRPr lang="ko-KR" altLang="en-US" sz="1100" dirty="0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A6FD5713-A992-4B63-8038-ADFA2886AD2B}"/>
                    </a:ext>
                  </a:extLst>
                </p:cNvPr>
                <p:cNvSpPr/>
                <p:nvPr/>
              </p:nvSpPr>
              <p:spPr>
                <a:xfrm flipH="1">
                  <a:off x="7336523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distance</a:t>
                  </a:r>
                  <a:endParaRPr lang="ko-KR" altLang="en-US" sz="1100" dirty="0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813EF62D-B2DE-46B3-8D8B-D840697B0AE7}"/>
                    </a:ext>
                  </a:extLst>
                </p:cNvPr>
                <p:cNvSpPr/>
                <p:nvPr/>
              </p:nvSpPr>
              <p:spPr>
                <a:xfrm flipH="1">
                  <a:off x="855717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Raspberry Pi</a:t>
                  </a:r>
                  <a:endParaRPr lang="ko-KR" altLang="en-US" sz="1100" dirty="0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FDDE2587-4DB0-414E-8EB0-1FCF9764E43B}"/>
                    </a:ext>
                  </a:extLst>
                </p:cNvPr>
                <p:cNvSpPr/>
                <p:nvPr/>
              </p:nvSpPr>
              <p:spPr>
                <a:xfrm flipH="1">
                  <a:off x="855717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device</a:t>
                  </a:r>
                  <a:endParaRPr lang="ko-KR" altLang="en-US" sz="1100" dirty="0"/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4FD58A2B-AF67-4650-AC26-B7EBADBC2D96}"/>
                    </a:ext>
                  </a:extLst>
                </p:cNvPr>
                <p:cNvCxnSpPr>
                  <a:cxnSpLocks/>
                  <a:stCxn id="69" idx="0"/>
                  <a:endCxn id="69" idx="0"/>
                </p:cNvCxnSpPr>
                <p:nvPr/>
              </p:nvCxnSpPr>
              <p:spPr>
                <a:xfrm>
                  <a:off x="4244220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AFF2B1C9-00C7-4AD3-9CC8-7CCE902B83C8}"/>
                    </a:ext>
                  </a:extLst>
                </p:cNvPr>
                <p:cNvCxnSpPr>
                  <a:cxnSpLocks/>
                  <a:stCxn id="71" idx="0"/>
                  <a:endCxn id="71" idx="0"/>
                </p:cNvCxnSpPr>
                <p:nvPr/>
              </p:nvCxnSpPr>
              <p:spPr>
                <a:xfrm>
                  <a:off x="5464876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C0505A3D-F254-486C-BC41-17D94A665197}"/>
                    </a:ext>
                  </a:extLst>
                </p:cNvPr>
                <p:cNvCxnSpPr>
                  <a:cxnSpLocks/>
                  <a:stCxn id="70" idx="0"/>
                  <a:endCxn id="70" idx="0"/>
                </p:cNvCxnSpPr>
                <p:nvPr/>
              </p:nvCxnSpPr>
              <p:spPr>
                <a:xfrm>
                  <a:off x="4244220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AC3D18F-F077-431A-B772-ACE96B541199}"/>
                    </a:ext>
                  </a:extLst>
                </p:cNvPr>
                <p:cNvCxnSpPr>
                  <a:cxnSpLocks/>
                  <a:stCxn id="69" idx="2"/>
                  <a:endCxn id="69" idx="2"/>
                </p:cNvCxnSpPr>
                <p:nvPr/>
              </p:nvCxnSpPr>
              <p:spPr>
                <a:xfrm>
                  <a:off x="4244220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E669D06C-A60F-4DB7-B6DB-9F3ADDEDAD6B}"/>
                    </a:ext>
                  </a:extLst>
                </p:cNvPr>
                <p:cNvCxnSpPr>
                  <a:cxnSpLocks/>
                  <a:stCxn id="71" idx="2"/>
                  <a:endCxn id="71" idx="2"/>
                </p:cNvCxnSpPr>
                <p:nvPr/>
              </p:nvCxnSpPr>
              <p:spPr>
                <a:xfrm>
                  <a:off x="5464876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78B34E88-BA78-4043-B061-EF964FDD6022}"/>
                    </a:ext>
                  </a:extLst>
                </p:cNvPr>
                <p:cNvCxnSpPr>
                  <a:cxnSpLocks/>
                  <a:stCxn id="73" idx="2"/>
                  <a:endCxn id="73" idx="2"/>
                </p:cNvCxnSpPr>
                <p:nvPr/>
              </p:nvCxnSpPr>
              <p:spPr>
                <a:xfrm>
                  <a:off x="668553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BF7B5EF5-ABFE-4323-BF13-FA1AD328F358}"/>
                    </a:ext>
                  </a:extLst>
                </p:cNvPr>
                <p:cNvCxnSpPr>
                  <a:cxnSpLocks/>
                  <a:stCxn id="73" idx="0"/>
                  <a:endCxn id="73" idx="0"/>
                </p:cNvCxnSpPr>
                <p:nvPr/>
              </p:nvCxnSpPr>
              <p:spPr>
                <a:xfrm>
                  <a:off x="668553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7B50DC9D-E19E-43AA-8C0E-6B018DABA0AD}"/>
                    </a:ext>
                  </a:extLst>
                </p:cNvPr>
                <p:cNvCxnSpPr>
                  <a:cxnSpLocks/>
                  <a:stCxn id="103" idx="0"/>
                  <a:endCxn id="103" idx="0"/>
                </p:cNvCxnSpPr>
                <p:nvPr/>
              </p:nvCxnSpPr>
              <p:spPr>
                <a:xfrm>
                  <a:off x="7906187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E2FE1C-C2D9-4F7E-AA4C-8E0BDF0D40AC}"/>
                    </a:ext>
                  </a:extLst>
                </p:cNvPr>
                <p:cNvCxnSpPr>
                  <a:cxnSpLocks/>
                  <a:stCxn id="103" idx="2"/>
                  <a:endCxn id="103" idx="2"/>
                </p:cNvCxnSpPr>
                <p:nvPr/>
              </p:nvCxnSpPr>
              <p:spPr>
                <a:xfrm>
                  <a:off x="7906187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FA72DB8-ABE2-4E3D-A0ED-221E79E22BDD}"/>
                    </a:ext>
                  </a:extLst>
                </p:cNvPr>
                <p:cNvCxnSpPr>
                  <a:cxnSpLocks/>
                  <a:stCxn id="108" idx="0"/>
                  <a:endCxn id="108" idx="0"/>
                </p:cNvCxnSpPr>
                <p:nvPr/>
              </p:nvCxnSpPr>
              <p:spPr>
                <a:xfrm>
                  <a:off x="912684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FB76FB64-ACE6-40C1-AF4F-2BC35A58A46C}"/>
                    </a:ext>
                  </a:extLst>
                </p:cNvPr>
                <p:cNvCxnSpPr>
                  <a:cxnSpLocks/>
                  <a:stCxn id="108" idx="2"/>
                  <a:endCxn id="108" idx="2"/>
                </p:cNvCxnSpPr>
                <p:nvPr/>
              </p:nvCxnSpPr>
              <p:spPr>
                <a:xfrm>
                  <a:off x="912684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1B7B8E85-274F-46A2-9261-757636B7FE6B}"/>
                    </a:ext>
                  </a:extLst>
                </p:cNvPr>
                <p:cNvCxnSpPr>
                  <a:cxnSpLocks/>
                  <a:stCxn id="109" idx="0"/>
                  <a:endCxn id="109" idx="0"/>
                </p:cNvCxnSpPr>
                <p:nvPr/>
              </p:nvCxnSpPr>
              <p:spPr>
                <a:xfrm>
                  <a:off x="912684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419BA3EA-C12E-482B-80DC-E4F6FC003B42}"/>
                    </a:ext>
                  </a:extLst>
                </p:cNvPr>
                <p:cNvCxnSpPr>
                  <a:cxnSpLocks/>
                  <a:stCxn id="104" idx="0"/>
                  <a:endCxn id="104" idx="0"/>
                </p:cNvCxnSpPr>
                <p:nvPr/>
              </p:nvCxnSpPr>
              <p:spPr>
                <a:xfrm>
                  <a:off x="7906187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5F5AD433-CDE8-40BE-BD6D-DE1A7BE139A7}"/>
                    </a:ext>
                  </a:extLst>
                </p:cNvPr>
                <p:cNvCxnSpPr>
                  <a:cxnSpLocks/>
                  <a:stCxn id="102" idx="0"/>
                  <a:endCxn id="102" idx="0"/>
                </p:cNvCxnSpPr>
                <p:nvPr/>
              </p:nvCxnSpPr>
              <p:spPr>
                <a:xfrm>
                  <a:off x="668553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CB49066D-FD60-40CC-B1EB-E61ADEBD8DEA}"/>
                    </a:ext>
                  </a:extLst>
                </p:cNvPr>
                <p:cNvCxnSpPr>
                  <a:cxnSpLocks/>
                  <a:stCxn id="72" idx="0"/>
                  <a:endCxn id="72" idx="0"/>
                </p:cNvCxnSpPr>
                <p:nvPr/>
              </p:nvCxnSpPr>
              <p:spPr>
                <a:xfrm>
                  <a:off x="5464876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8FC7C79-3417-4C0B-8C2C-C44790A01389}"/>
                </a:ext>
              </a:extLst>
            </p:cNvPr>
            <p:cNvCxnSpPr>
              <a:cxnSpLocks/>
              <a:stCxn id="70" idx="2"/>
              <a:endCxn id="70" idx="2"/>
            </p:cNvCxnSpPr>
            <p:nvPr/>
          </p:nvCxnSpPr>
          <p:spPr>
            <a:xfrm>
              <a:off x="4199575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16D5AA1-9FEA-493F-8FEB-6076D2074742}"/>
                </a:ext>
              </a:extLst>
            </p:cNvPr>
            <p:cNvCxnSpPr>
              <a:cxnSpLocks/>
              <a:stCxn id="72" idx="2"/>
              <a:endCxn id="72" idx="2"/>
            </p:cNvCxnSpPr>
            <p:nvPr/>
          </p:nvCxnSpPr>
          <p:spPr>
            <a:xfrm>
              <a:off x="5818831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0A95FD8-DA7E-4298-88FF-8E131B703F66}"/>
                </a:ext>
              </a:extLst>
            </p:cNvPr>
            <p:cNvCxnSpPr>
              <a:cxnSpLocks/>
              <a:stCxn id="102" idx="2"/>
              <a:endCxn id="102" idx="2"/>
            </p:cNvCxnSpPr>
            <p:nvPr/>
          </p:nvCxnSpPr>
          <p:spPr>
            <a:xfrm>
              <a:off x="743808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DE50C67-C684-42E0-9B1E-C57FCB4F85CD}"/>
                </a:ext>
              </a:extLst>
            </p:cNvPr>
            <p:cNvCxnSpPr>
              <a:cxnSpLocks/>
              <a:stCxn id="104" idx="2"/>
              <a:endCxn id="104" idx="2"/>
            </p:cNvCxnSpPr>
            <p:nvPr/>
          </p:nvCxnSpPr>
          <p:spPr>
            <a:xfrm>
              <a:off x="9057342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8CEFBB2-532F-4673-8F8A-DA6A5E98256F}"/>
                </a:ext>
              </a:extLst>
            </p:cNvPr>
            <p:cNvCxnSpPr>
              <a:cxnSpLocks/>
              <a:stCxn id="109" idx="2"/>
              <a:endCxn id="109" idx="2"/>
            </p:cNvCxnSpPr>
            <p:nvPr/>
          </p:nvCxnSpPr>
          <p:spPr>
            <a:xfrm>
              <a:off x="1067659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FED4728-20B6-46FD-B7D4-54AFCAB11990}"/>
              </a:ext>
            </a:extLst>
          </p:cNvPr>
          <p:cNvCxnSpPr/>
          <p:nvPr/>
        </p:nvCxnSpPr>
        <p:spPr>
          <a:xfrm>
            <a:off x="9084285" y="741750"/>
            <a:ext cx="0" cy="124850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8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18E0565-8473-4A78-B83E-638F65279A51}"/>
              </a:ext>
            </a:extLst>
          </p:cNvPr>
          <p:cNvSpPr txBox="1"/>
          <p:nvPr/>
        </p:nvSpPr>
        <p:spPr>
          <a:xfrm>
            <a:off x="4619554" y="475200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라즈베리파이</a:t>
            </a:r>
            <a:r>
              <a:rPr lang="ko-KR" altLang="en-US" sz="1200" b="1" dirty="0"/>
              <a:t> 코드를 내장하고 있는 함수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BD0E2-0053-43D0-B02B-D0E5C01B9DCF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2FF96B-D265-4EDD-8353-47DF7F9593B6}"/>
              </a:ext>
            </a:extLst>
          </p:cNvPr>
          <p:cNvGrpSpPr/>
          <p:nvPr/>
        </p:nvGrpSpPr>
        <p:grpSpPr>
          <a:xfrm>
            <a:off x="2530800" y="536400"/>
            <a:ext cx="8282990" cy="1453852"/>
            <a:chOff x="3313667" y="2911486"/>
            <a:chExt cx="8282990" cy="145385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962518-45A2-4240-82DF-C5A48AD38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667" y="2911486"/>
              <a:ext cx="8282990" cy="1453852"/>
              <a:chOff x="405152" y="583974"/>
              <a:chExt cx="9151682" cy="160632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D973850-E0C9-44A4-876F-5D4C8BAEA12E}"/>
                  </a:ext>
                </a:extLst>
              </p:cNvPr>
              <p:cNvSpPr/>
              <p:nvPr/>
            </p:nvSpPr>
            <p:spPr>
              <a:xfrm>
                <a:off x="405152" y="811777"/>
                <a:ext cx="9151682" cy="1378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DropdownBox">
                <a:extLst>
                  <a:ext uri="{FF2B5EF4-FFF2-40B4-BE49-F238E27FC236}">
                    <a16:creationId xmlns:a16="http://schemas.microsoft.com/office/drawing/2014/main" id="{3750FF06-19C7-45BF-A1DF-1CC5C9046FD2}"/>
                  </a:ext>
                </a:extLst>
              </p:cNvPr>
              <p:cNvGrpSpPr/>
              <p:nvPr>
                <p:custDataLst>
                  <p:custData r:id="rId2"/>
                  <p:custData r:id="rId3"/>
                </p:custDataLst>
              </p:nvPr>
            </p:nvGrpSpPr>
            <p:grpSpPr>
              <a:xfrm>
                <a:off x="507651" y="583974"/>
                <a:ext cx="2110564" cy="226886"/>
                <a:chOff x="4016824" y="3329200"/>
                <a:chExt cx="1097652" cy="228600"/>
              </a:xfrm>
            </p:grpSpPr>
            <p:sp>
              <p:nvSpPr>
                <p:cNvPr id="133" name="Content">
                  <a:extLst>
                    <a:ext uri="{FF2B5EF4-FFF2-40B4-BE49-F238E27FC236}">
                      <a16:creationId xmlns:a16="http://schemas.microsoft.com/office/drawing/2014/main" id="{82430508-FE15-409B-ACEA-D5CDAA05AA00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0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Function – Raspberry Pi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DownArrow">
                  <a:extLst>
                    <a:ext uri="{FF2B5EF4-FFF2-40B4-BE49-F238E27FC236}">
                      <a16:creationId xmlns:a16="http://schemas.microsoft.com/office/drawing/2014/main" id="{5CD14C3C-4C56-4FF5-A387-AEFF0CA6E1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1F65A9C-FFBB-483A-A5AD-932954691CA2}"/>
                  </a:ext>
                </a:extLst>
              </p:cNvPr>
              <p:cNvGrpSpPr/>
              <p:nvPr/>
            </p:nvGrpSpPr>
            <p:grpSpPr>
              <a:xfrm>
                <a:off x="549032" y="1021780"/>
                <a:ext cx="8826189" cy="958516"/>
                <a:chOff x="3674556" y="3629285"/>
                <a:chExt cx="6021950" cy="653978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223697B4-110F-4054-8198-AE67B017AF3B}"/>
                    </a:ext>
                  </a:extLst>
                </p:cNvPr>
                <p:cNvSpPr/>
                <p:nvPr/>
              </p:nvSpPr>
              <p:spPr>
                <a:xfrm flipH="1">
                  <a:off x="3674556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rotation</a:t>
                  </a:r>
                  <a:endParaRPr lang="ko-KR" altLang="en-US" sz="1100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2908847A-F3A2-4427-B881-5D29D6F92EE1}"/>
                    </a:ext>
                  </a:extLst>
                </p:cNvPr>
                <p:cNvSpPr/>
                <p:nvPr/>
              </p:nvSpPr>
              <p:spPr>
                <a:xfrm flipH="1">
                  <a:off x="3674556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temp &amp; humidity</a:t>
                  </a:r>
                  <a:endParaRPr lang="ko-KR" altLang="en-US" sz="1100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E1C535CF-3630-42CE-8936-856364AF5D15}"/>
                    </a:ext>
                  </a:extLst>
                </p:cNvPr>
                <p:cNvSpPr/>
                <p:nvPr/>
              </p:nvSpPr>
              <p:spPr>
                <a:xfrm flipH="1">
                  <a:off x="4895212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volume</a:t>
                  </a:r>
                  <a:endParaRPr lang="ko-KR" altLang="en-US" sz="1100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112684F1-FEF5-4CFD-908C-A72A53B96263}"/>
                    </a:ext>
                  </a:extLst>
                </p:cNvPr>
                <p:cNvSpPr/>
                <p:nvPr/>
              </p:nvSpPr>
              <p:spPr>
                <a:xfrm flipH="1">
                  <a:off x="4895212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water pressure</a:t>
                  </a:r>
                  <a:endParaRPr lang="ko-KR" altLang="en-US" sz="1100" dirty="0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F9A5413D-8094-47B0-9C20-12E1F7006398}"/>
                    </a:ext>
                  </a:extLst>
                </p:cNvPr>
                <p:cNvSpPr/>
                <p:nvPr/>
              </p:nvSpPr>
              <p:spPr>
                <a:xfrm flipH="1">
                  <a:off x="611586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timer</a:t>
                  </a:r>
                  <a:endParaRPr lang="ko-KR" altLang="en-US" sz="1100" dirty="0"/>
                </a:p>
              </p:txBody>
            </p:sp>
            <p:sp>
              <p:nvSpPr>
                <p:cNvPr id="102" name="사각형: 둥근 모서리 101">
                  <a:extLst>
                    <a:ext uri="{FF2B5EF4-FFF2-40B4-BE49-F238E27FC236}">
                      <a16:creationId xmlns:a16="http://schemas.microsoft.com/office/drawing/2014/main" id="{80D82516-2C3C-4450-A628-7B14A9363A8B}"/>
                    </a:ext>
                  </a:extLst>
                </p:cNvPr>
                <p:cNvSpPr/>
                <p:nvPr/>
              </p:nvSpPr>
              <p:spPr>
                <a:xfrm flipH="1">
                  <a:off x="611586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frequency</a:t>
                  </a:r>
                  <a:endParaRPr lang="ko-KR" altLang="en-US" sz="1100" dirty="0"/>
                </a:p>
              </p:txBody>
            </p: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D1443604-6F89-469A-AD7F-08910181B7ED}"/>
                    </a:ext>
                  </a:extLst>
                </p:cNvPr>
                <p:cNvSpPr/>
                <p:nvPr/>
              </p:nvSpPr>
              <p:spPr>
                <a:xfrm flipH="1">
                  <a:off x="7336523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brightness</a:t>
                  </a:r>
                  <a:endParaRPr lang="ko-KR" altLang="en-US" sz="1100" dirty="0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A6FD5713-A992-4B63-8038-ADFA2886AD2B}"/>
                    </a:ext>
                  </a:extLst>
                </p:cNvPr>
                <p:cNvSpPr/>
                <p:nvPr/>
              </p:nvSpPr>
              <p:spPr>
                <a:xfrm flipH="1">
                  <a:off x="7336523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distance</a:t>
                  </a:r>
                  <a:endParaRPr lang="ko-KR" altLang="en-US" sz="1100" dirty="0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813EF62D-B2DE-46B3-8D8B-D840697B0AE7}"/>
                    </a:ext>
                  </a:extLst>
                </p:cNvPr>
                <p:cNvSpPr/>
                <p:nvPr/>
              </p:nvSpPr>
              <p:spPr>
                <a:xfrm flipH="1">
                  <a:off x="855717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Raspberry Pi</a:t>
                  </a:r>
                  <a:endParaRPr lang="ko-KR" altLang="en-US" sz="1100" dirty="0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FDDE2587-4DB0-414E-8EB0-1FCF9764E43B}"/>
                    </a:ext>
                  </a:extLst>
                </p:cNvPr>
                <p:cNvSpPr/>
                <p:nvPr/>
              </p:nvSpPr>
              <p:spPr>
                <a:xfrm flipH="1">
                  <a:off x="855717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device</a:t>
                  </a:r>
                  <a:endParaRPr lang="ko-KR" altLang="en-US" sz="1100" dirty="0"/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4FD58A2B-AF67-4650-AC26-B7EBADBC2D96}"/>
                    </a:ext>
                  </a:extLst>
                </p:cNvPr>
                <p:cNvCxnSpPr>
                  <a:cxnSpLocks/>
                  <a:stCxn id="69" idx="0"/>
                  <a:endCxn id="69" idx="0"/>
                </p:cNvCxnSpPr>
                <p:nvPr/>
              </p:nvCxnSpPr>
              <p:spPr>
                <a:xfrm>
                  <a:off x="4244220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AFF2B1C9-00C7-4AD3-9CC8-7CCE902B83C8}"/>
                    </a:ext>
                  </a:extLst>
                </p:cNvPr>
                <p:cNvCxnSpPr>
                  <a:cxnSpLocks/>
                  <a:stCxn id="71" idx="0"/>
                  <a:endCxn id="71" idx="0"/>
                </p:cNvCxnSpPr>
                <p:nvPr/>
              </p:nvCxnSpPr>
              <p:spPr>
                <a:xfrm>
                  <a:off x="5464876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C0505A3D-F254-486C-BC41-17D94A665197}"/>
                    </a:ext>
                  </a:extLst>
                </p:cNvPr>
                <p:cNvCxnSpPr>
                  <a:cxnSpLocks/>
                  <a:stCxn id="70" idx="0"/>
                  <a:endCxn id="70" idx="0"/>
                </p:cNvCxnSpPr>
                <p:nvPr/>
              </p:nvCxnSpPr>
              <p:spPr>
                <a:xfrm>
                  <a:off x="4244220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AC3D18F-F077-431A-B772-ACE96B541199}"/>
                    </a:ext>
                  </a:extLst>
                </p:cNvPr>
                <p:cNvCxnSpPr>
                  <a:cxnSpLocks/>
                  <a:stCxn id="69" idx="2"/>
                  <a:endCxn id="69" idx="2"/>
                </p:cNvCxnSpPr>
                <p:nvPr/>
              </p:nvCxnSpPr>
              <p:spPr>
                <a:xfrm>
                  <a:off x="4244220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E669D06C-A60F-4DB7-B6DB-9F3ADDEDAD6B}"/>
                    </a:ext>
                  </a:extLst>
                </p:cNvPr>
                <p:cNvCxnSpPr>
                  <a:cxnSpLocks/>
                  <a:stCxn id="71" idx="2"/>
                  <a:endCxn id="71" idx="2"/>
                </p:cNvCxnSpPr>
                <p:nvPr/>
              </p:nvCxnSpPr>
              <p:spPr>
                <a:xfrm>
                  <a:off x="5464876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78B34E88-BA78-4043-B061-EF964FDD6022}"/>
                    </a:ext>
                  </a:extLst>
                </p:cNvPr>
                <p:cNvCxnSpPr>
                  <a:cxnSpLocks/>
                  <a:stCxn id="73" idx="2"/>
                  <a:endCxn id="73" idx="2"/>
                </p:cNvCxnSpPr>
                <p:nvPr/>
              </p:nvCxnSpPr>
              <p:spPr>
                <a:xfrm>
                  <a:off x="668553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BF7B5EF5-ABFE-4323-BF13-FA1AD328F358}"/>
                    </a:ext>
                  </a:extLst>
                </p:cNvPr>
                <p:cNvCxnSpPr>
                  <a:cxnSpLocks/>
                  <a:stCxn id="73" idx="0"/>
                  <a:endCxn id="73" idx="0"/>
                </p:cNvCxnSpPr>
                <p:nvPr/>
              </p:nvCxnSpPr>
              <p:spPr>
                <a:xfrm>
                  <a:off x="668553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7B50DC9D-E19E-43AA-8C0E-6B018DABA0AD}"/>
                    </a:ext>
                  </a:extLst>
                </p:cNvPr>
                <p:cNvCxnSpPr>
                  <a:cxnSpLocks/>
                  <a:stCxn id="103" idx="0"/>
                  <a:endCxn id="103" idx="0"/>
                </p:cNvCxnSpPr>
                <p:nvPr/>
              </p:nvCxnSpPr>
              <p:spPr>
                <a:xfrm>
                  <a:off x="7906187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E2FE1C-C2D9-4F7E-AA4C-8E0BDF0D40AC}"/>
                    </a:ext>
                  </a:extLst>
                </p:cNvPr>
                <p:cNvCxnSpPr>
                  <a:cxnSpLocks/>
                  <a:stCxn id="103" idx="2"/>
                  <a:endCxn id="103" idx="2"/>
                </p:cNvCxnSpPr>
                <p:nvPr/>
              </p:nvCxnSpPr>
              <p:spPr>
                <a:xfrm>
                  <a:off x="7906187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FA72DB8-ABE2-4E3D-A0ED-221E79E22BDD}"/>
                    </a:ext>
                  </a:extLst>
                </p:cNvPr>
                <p:cNvCxnSpPr>
                  <a:cxnSpLocks/>
                  <a:stCxn id="108" idx="0"/>
                  <a:endCxn id="108" idx="0"/>
                </p:cNvCxnSpPr>
                <p:nvPr/>
              </p:nvCxnSpPr>
              <p:spPr>
                <a:xfrm>
                  <a:off x="912684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FB76FB64-ACE6-40C1-AF4F-2BC35A58A46C}"/>
                    </a:ext>
                  </a:extLst>
                </p:cNvPr>
                <p:cNvCxnSpPr>
                  <a:cxnSpLocks/>
                  <a:stCxn id="108" idx="2"/>
                  <a:endCxn id="108" idx="2"/>
                </p:cNvCxnSpPr>
                <p:nvPr/>
              </p:nvCxnSpPr>
              <p:spPr>
                <a:xfrm>
                  <a:off x="912684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1B7B8E85-274F-46A2-9261-757636B7FE6B}"/>
                    </a:ext>
                  </a:extLst>
                </p:cNvPr>
                <p:cNvCxnSpPr>
                  <a:cxnSpLocks/>
                  <a:stCxn id="109" idx="0"/>
                  <a:endCxn id="109" idx="0"/>
                </p:cNvCxnSpPr>
                <p:nvPr/>
              </p:nvCxnSpPr>
              <p:spPr>
                <a:xfrm>
                  <a:off x="912684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419BA3EA-C12E-482B-80DC-E4F6FC003B42}"/>
                    </a:ext>
                  </a:extLst>
                </p:cNvPr>
                <p:cNvCxnSpPr>
                  <a:cxnSpLocks/>
                  <a:stCxn id="104" idx="0"/>
                  <a:endCxn id="104" idx="0"/>
                </p:cNvCxnSpPr>
                <p:nvPr/>
              </p:nvCxnSpPr>
              <p:spPr>
                <a:xfrm>
                  <a:off x="7906187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5F5AD433-CDE8-40BE-BD6D-DE1A7BE139A7}"/>
                    </a:ext>
                  </a:extLst>
                </p:cNvPr>
                <p:cNvCxnSpPr>
                  <a:cxnSpLocks/>
                  <a:stCxn id="102" idx="0"/>
                  <a:endCxn id="102" idx="0"/>
                </p:cNvCxnSpPr>
                <p:nvPr/>
              </p:nvCxnSpPr>
              <p:spPr>
                <a:xfrm>
                  <a:off x="668553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CB49066D-FD60-40CC-B1EB-E61ADEBD8DEA}"/>
                    </a:ext>
                  </a:extLst>
                </p:cNvPr>
                <p:cNvCxnSpPr>
                  <a:cxnSpLocks/>
                  <a:stCxn id="72" idx="0"/>
                  <a:endCxn id="72" idx="0"/>
                </p:cNvCxnSpPr>
                <p:nvPr/>
              </p:nvCxnSpPr>
              <p:spPr>
                <a:xfrm>
                  <a:off x="5464876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8FC7C79-3417-4C0B-8C2C-C44790A01389}"/>
                </a:ext>
              </a:extLst>
            </p:cNvPr>
            <p:cNvCxnSpPr>
              <a:cxnSpLocks/>
              <a:stCxn id="70" idx="2"/>
              <a:endCxn id="70" idx="2"/>
            </p:cNvCxnSpPr>
            <p:nvPr/>
          </p:nvCxnSpPr>
          <p:spPr>
            <a:xfrm>
              <a:off x="4199575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16D5AA1-9FEA-493F-8FEB-6076D2074742}"/>
                </a:ext>
              </a:extLst>
            </p:cNvPr>
            <p:cNvCxnSpPr>
              <a:cxnSpLocks/>
              <a:stCxn id="72" idx="2"/>
              <a:endCxn id="72" idx="2"/>
            </p:cNvCxnSpPr>
            <p:nvPr/>
          </p:nvCxnSpPr>
          <p:spPr>
            <a:xfrm>
              <a:off x="5818831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0A95FD8-DA7E-4298-88FF-8E131B703F66}"/>
                </a:ext>
              </a:extLst>
            </p:cNvPr>
            <p:cNvCxnSpPr>
              <a:cxnSpLocks/>
              <a:stCxn id="102" idx="2"/>
              <a:endCxn id="102" idx="2"/>
            </p:cNvCxnSpPr>
            <p:nvPr/>
          </p:nvCxnSpPr>
          <p:spPr>
            <a:xfrm>
              <a:off x="743808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DE50C67-C684-42E0-9B1E-C57FCB4F85CD}"/>
                </a:ext>
              </a:extLst>
            </p:cNvPr>
            <p:cNvCxnSpPr>
              <a:cxnSpLocks/>
              <a:stCxn id="104" idx="2"/>
              <a:endCxn id="104" idx="2"/>
            </p:cNvCxnSpPr>
            <p:nvPr/>
          </p:nvCxnSpPr>
          <p:spPr>
            <a:xfrm>
              <a:off x="9057342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8CEFBB2-532F-4673-8F8A-DA6A5E98256F}"/>
                </a:ext>
              </a:extLst>
            </p:cNvPr>
            <p:cNvCxnSpPr>
              <a:cxnSpLocks/>
              <a:stCxn id="109" idx="2"/>
              <a:endCxn id="109" idx="2"/>
            </p:cNvCxnSpPr>
            <p:nvPr/>
          </p:nvCxnSpPr>
          <p:spPr>
            <a:xfrm>
              <a:off x="1067659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FED4728-20B6-46FD-B7D4-54AFCAB11990}"/>
              </a:ext>
            </a:extLst>
          </p:cNvPr>
          <p:cNvCxnSpPr/>
          <p:nvPr/>
        </p:nvCxnSpPr>
        <p:spPr>
          <a:xfrm>
            <a:off x="9084285" y="741750"/>
            <a:ext cx="0" cy="124850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E69BCB-784C-4942-8E6C-CA1052A10B39}"/>
              </a:ext>
            </a:extLst>
          </p:cNvPr>
          <p:cNvGrpSpPr/>
          <p:nvPr/>
        </p:nvGrpSpPr>
        <p:grpSpPr>
          <a:xfrm>
            <a:off x="1234800" y="2289600"/>
            <a:ext cx="3889166" cy="4402396"/>
            <a:chOff x="1234800" y="2289600"/>
            <a:chExt cx="3889166" cy="4402396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8D9DD05C-82E2-4A59-B6F3-0EFA846FB87D}"/>
                </a:ext>
              </a:extLst>
            </p:cNvPr>
            <p:cNvSpPr/>
            <p:nvPr/>
          </p:nvSpPr>
          <p:spPr>
            <a:xfrm flipH="1">
              <a:off x="1234800" y="2289600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temp &amp; humidity</a:t>
              </a:r>
              <a:endParaRPr lang="ko-KR" altLang="en-US" sz="11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6309AC-0455-4DFF-A747-77F345FFDE37}"/>
                </a:ext>
              </a:extLst>
            </p:cNvPr>
            <p:cNvSpPr/>
            <p:nvPr/>
          </p:nvSpPr>
          <p:spPr>
            <a:xfrm>
              <a:off x="1832400" y="2710800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074E8CC-14F1-46AE-A41B-41D74E04D3C5}"/>
                </a:ext>
              </a:extLst>
            </p:cNvPr>
            <p:cNvSpPr/>
            <p:nvPr/>
          </p:nvSpPr>
          <p:spPr>
            <a:xfrm>
              <a:off x="1945376" y="2988000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CE6152-1196-43CD-8CAB-3CC949CA1C01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042732" y="2731566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3CD9D07-F09F-4598-9D42-06B3AB47D347}"/>
                </a:ext>
              </a:extLst>
            </p:cNvPr>
            <p:cNvSpPr/>
            <p:nvPr/>
          </p:nvSpPr>
          <p:spPr>
            <a:xfrm>
              <a:off x="2123853" y="3117600"/>
              <a:ext cx="2710947" cy="12890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11B94FC-9C64-4C72-ACA3-72EAEA79A05C}"/>
                </a:ext>
              </a:extLst>
            </p:cNvPr>
            <p:cNvSpPr/>
            <p:nvPr/>
          </p:nvSpPr>
          <p:spPr>
            <a:xfrm>
              <a:off x="2187800" y="3524400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temperature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9C89215-F3B1-4B76-B925-B9D47FDBEDA0}"/>
                </a:ext>
              </a:extLst>
            </p:cNvPr>
            <p:cNvSpPr/>
            <p:nvPr/>
          </p:nvSpPr>
          <p:spPr>
            <a:xfrm>
              <a:off x="3499200" y="3524400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temperature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57F6D48-3316-4E46-B03B-440BE787D9FC}"/>
                </a:ext>
              </a:extLst>
            </p:cNvPr>
            <p:cNvSpPr/>
            <p:nvPr/>
          </p:nvSpPr>
          <p:spPr>
            <a:xfrm>
              <a:off x="2187800" y="4018620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humidity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074881-646B-4D00-971D-E7EDDC3948A4}"/>
                </a:ext>
              </a:extLst>
            </p:cNvPr>
            <p:cNvSpPr/>
            <p:nvPr/>
          </p:nvSpPr>
          <p:spPr>
            <a:xfrm>
              <a:off x="3499200" y="4018620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humidity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654B894-F629-490A-B111-27F0F37902C9}"/>
                </a:ext>
              </a:extLst>
            </p:cNvPr>
            <p:cNvSpPr/>
            <p:nvPr/>
          </p:nvSpPr>
          <p:spPr>
            <a:xfrm>
              <a:off x="2130200" y="4570798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pin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861BA3E-C4D5-4CAC-9D93-C4951FF0C230}"/>
                </a:ext>
              </a:extLst>
            </p:cNvPr>
            <p:cNvSpPr/>
            <p:nvPr/>
          </p:nvSpPr>
          <p:spPr>
            <a:xfrm>
              <a:off x="3499200" y="4570797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gpioNum1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F80EEFF-6884-41B1-B62A-19A938C40345}"/>
              </a:ext>
            </a:extLst>
          </p:cNvPr>
          <p:cNvSpPr txBox="1"/>
          <p:nvPr/>
        </p:nvSpPr>
        <p:spPr>
          <a:xfrm>
            <a:off x="6339289" y="2167200"/>
            <a:ext cx="5085841" cy="425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temp &amp; humidity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활용 노드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온습도센서를</a:t>
            </a:r>
            <a:r>
              <a:rPr lang="ko-KR" altLang="en-US" sz="1200" dirty="0"/>
              <a:t> 통해 측정된 온도</a:t>
            </a:r>
            <a:r>
              <a:rPr lang="en-US" altLang="ko-KR" sz="1200" dirty="0"/>
              <a:t> </a:t>
            </a:r>
            <a:r>
              <a:rPr lang="ko-KR" altLang="en-US" sz="1200" dirty="0"/>
              <a:t>및 습도</a:t>
            </a:r>
            <a:r>
              <a:rPr lang="en-US" altLang="ko-KR" sz="1200" dirty="0"/>
              <a:t> </a:t>
            </a:r>
            <a:r>
              <a:rPr lang="ko-KR" altLang="en-US" sz="1200" dirty="0"/>
              <a:t>정보를 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ko-KR" altLang="en-US" sz="1200" dirty="0"/>
              <a:t>불러오기 위한 노드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temperature </a:t>
            </a:r>
            <a:r>
              <a:rPr lang="en-US" altLang="ko-KR" sz="1200" dirty="0"/>
              <a:t>: </a:t>
            </a:r>
            <a:r>
              <a:rPr lang="ko-KR" altLang="en-US" sz="1200" dirty="0"/>
              <a:t>온도 </a:t>
            </a:r>
            <a:r>
              <a:rPr lang="en-US" altLang="ko-KR" sz="1200" dirty="0"/>
              <a:t>(</a:t>
            </a:r>
            <a:r>
              <a:rPr lang="ko-KR" altLang="en-US" sz="1200" dirty="0"/>
              <a:t>설정 불가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humidity </a:t>
            </a:r>
            <a:r>
              <a:rPr lang="en-US" altLang="ko-KR" sz="1200" dirty="0"/>
              <a:t>: </a:t>
            </a:r>
            <a:r>
              <a:rPr lang="ko-KR" altLang="en-US" sz="1200" dirty="0"/>
              <a:t>습도 </a:t>
            </a:r>
            <a:r>
              <a:rPr lang="en-US" altLang="ko-KR" sz="1200" dirty="0"/>
              <a:t>(</a:t>
            </a:r>
            <a:r>
              <a:rPr lang="ko-KR" altLang="en-US" sz="1200" dirty="0"/>
              <a:t>설정 불가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pin</a:t>
            </a:r>
            <a:r>
              <a:rPr lang="en-US" altLang="ko-KR" sz="1200" dirty="0"/>
              <a:t> : DHT </a:t>
            </a:r>
            <a:r>
              <a:rPr lang="ko-KR" altLang="en-US" sz="1200" dirty="0"/>
              <a:t>센서와 연결된 라즈베리 파이의 </a:t>
            </a:r>
            <a:r>
              <a:rPr lang="en-US" altLang="ko-KR" sz="1200" dirty="0"/>
              <a:t>GPIO pin</a:t>
            </a:r>
            <a:r>
              <a:rPr lang="ko-KR" altLang="en-US" sz="1200" dirty="0"/>
              <a:t> 번호 </a:t>
            </a:r>
            <a:r>
              <a:rPr lang="en-US" altLang="ko-KR" sz="1200" dirty="0"/>
              <a:t>(</a:t>
            </a:r>
            <a:r>
              <a:rPr lang="ko-KR" altLang="en-US" sz="1200" dirty="0"/>
              <a:t>설정 불가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라즈베리 파이의 결과값을 받아오는 것이기 때문에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개발자가 값을 설정할 수 없지만</a:t>
            </a:r>
            <a:r>
              <a:rPr lang="en-US" altLang="ko-KR" sz="1200" dirty="0"/>
              <a:t>, temp &amp; humidity</a:t>
            </a:r>
            <a:r>
              <a:rPr lang="ko-KR" altLang="en-US" sz="1200" dirty="0"/>
              <a:t> 노드가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어떤 정보를 가져오는 것인지 알려주기 위해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8741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CB3153-13F2-4958-BE58-F5F147E40631}"/>
              </a:ext>
            </a:extLst>
          </p:cNvPr>
          <p:cNvGrpSpPr/>
          <p:nvPr/>
        </p:nvGrpSpPr>
        <p:grpSpPr>
          <a:xfrm>
            <a:off x="2530800" y="536400"/>
            <a:ext cx="8282990" cy="1453852"/>
            <a:chOff x="3313667" y="2911486"/>
            <a:chExt cx="8282990" cy="1453852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8E52EFE-150D-4523-B7DA-78A71E9CFE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667" y="2911486"/>
              <a:ext cx="8282990" cy="1453852"/>
              <a:chOff x="405152" y="583974"/>
              <a:chExt cx="9151682" cy="1606327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DF89262-15D3-4047-B88F-4542D06D13CA}"/>
                  </a:ext>
                </a:extLst>
              </p:cNvPr>
              <p:cNvSpPr/>
              <p:nvPr/>
            </p:nvSpPr>
            <p:spPr>
              <a:xfrm>
                <a:off x="405152" y="811777"/>
                <a:ext cx="9151682" cy="13785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3" name="DropdownBox">
                <a:extLst>
                  <a:ext uri="{FF2B5EF4-FFF2-40B4-BE49-F238E27FC236}">
                    <a16:creationId xmlns:a16="http://schemas.microsoft.com/office/drawing/2014/main" id="{C1A4EDB8-845F-4D4A-A8B0-FC2C3A2EC5B3}"/>
                  </a:ext>
                </a:extLst>
              </p:cNvPr>
              <p:cNvGrpSpPr/>
              <p:nvPr>
                <p:custDataLst>
                  <p:custData r:id="rId4"/>
                  <p:custData r:id="rId5"/>
                </p:custDataLst>
              </p:nvPr>
            </p:nvGrpSpPr>
            <p:grpSpPr>
              <a:xfrm>
                <a:off x="507651" y="583974"/>
                <a:ext cx="2110564" cy="226886"/>
                <a:chOff x="4016824" y="3329200"/>
                <a:chExt cx="1097652" cy="228600"/>
              </a:xfrm>
            </p:grpSpPr>
            <p:sp>
              <p:nvSpPr>
                <p:cNvPr id="124" name="Content">
                  <a:extLst>
                    <a:ext uri="{FF2B5EF4-FFF2-40B4-BE49-F238E27FC236}">
                      <a16:creationId xmlns:a16="http://schemas.microsoft.com/office/drawing/2014/main" id="{599CFCD4-D6A7-4691-A4C0-071C8627A217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0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Function – Raspberry Pi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5" name="DownArrow">
                  <a:extLst>
                    <a:ext uri="{FF2B5EF4-FFF2-40B4-BE49-F238E27FC236}">
                      <a16:creationId xmlns:a16="http://schemas.microsoft.com/office/drawing/2014/main" id="{A144A56E-B523-4558-8016-FCC3C8C62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4017D5A-96CC-4DF2-825F-ECA4A2BC51D9}"/>
                  </a:ext>
                </a:extLst>
              </p:cNvPr>
              <p:cNvGrpSpPr/>
              <p:nvPr/>
            </p:nvGrpSpPr>
            <p:grpSpPr>
              <a:xfrm>
                <a:off x="549032" y="1021780"/>
                <a:ext cx="8826189" cy="958516"/>
                <a:chOff x="3674556" y="3629285"/>
                <a:chExt cx="6021950" cy="653978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DA1B7DC-1302-42CC-B788-2798727E2592}"/>
                    </a:ext>
                  </a:extLst>
                </p:cNvPr>
                <p:cNvSpPr/>
                <p:nvPr/>
              </p:nvSpPr>
              <p:spPr>
                <a:xfrm flipH="1">
                  <a:off x="3674556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rotation</a:t>
                  </a:r>
                  <a:endParaRPr lang="ko-KR" altLang="en-US" sz="1100" dirty="0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694C2418-8C93-43C2-820A-4D74493FBBAC}"/>
                    </a:ext>
                  </a:extLst>
                </p:cNvPr>
                <p:cNvSpPr/>
                <p:nvPr/>
              </p:nvSpPr>
              <p:spPr>
                <a:xfrm flipH="1">
                  <a:off x="3674556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temp &amp; humidity</a:t>
                  </a:r>
                  <a:endParaRPr lang="ko-KR" altLang="en-US" sz="1100" dirty="0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F8BEA5E3-0A47-4B83-8808-A25625C4B543}"/>
                    </a:ext>
                  </a:extLst>
                </p:cNvPr>
                <p:cNvSpPr/>
                <p:nvPr/>
              </p:nvSpPr>
              <p:spPr>
                <a:xfrm flipH="1">
                  <a:off x="4895212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volume</a:t>
                  </a:r>
                  <a:endParaRPr lang="ko-KR" altLang="en-US" sz="1100" dirty="0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D41F6282-49AE-44C0-9284-D8FD60F34F38}"/>
                    </a:ext>
                  </a:extLst>
                </p:cNvPr>
                <p:cNvSpPr/>
                <p:nvPr/>
              </p:nvSpPr>
              <p:spPr>
                <a:xfrm flipH="1">
                  <a:off x="4895212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water pressure</a:t>
                  </a:r>
                  <a:endParaRPr lang="ko-KR" altLang="en-US" sz="1100" dirty="0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9190A783-ED91-4A9A-B3BA-391468C3DD99}"/>
                    </a:ext>
                  </a:extLst>
                </p:cNvPr>
                <p:cNvSpPr/>
                <p:nvPr/>
              </p:nvSpPr>
              <p:spPr>
                <a:xfrm flipH="1">
                  <a:off x="611586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timer</a:t>
                  </a:r>
                  <a:endParaRPr lang="ko-KR" altLang="en-US" sz="1100" dirty="0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85971489-8A10-4C75-985B-B8DE571177D5}"/>
                    </a:ext>
                  </a:extLst>
                </p:cNvPr>
                <p:cNvSpPr/>
                <p:nvPr/>
              </p:nvSpPr>
              <p:spPr>
                <a:xfrm flipH="1">
                  <a:off x="611586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frequency</a:t>
                  </a:r>
                  <a:endParaRPr lang="ko-KR" altLang="en-US" sz="1100" dirty="0"/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38DDDB41-1D9A-43FA-A09A-1C154C85A2DA}"/>
                    </a:ext>
                  </a:extLst>
                </p:cNvPr>
                <p:cNvSpPr/>
                <p:nvPr/>
              </p:nvSpPr>
              <p:spPr>
                <a:xfrm flipH="1">
                  <a:off x="7336523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brightness</a:t>
                  </a:r>
                  <a:endParaRPr lang="ko-KR" altLang="en-US" sz="1100" dirty="0"/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63535198-B66D-402D-B17E-53FF09321432}"/>
                    </a:ext>
                  </a:extLst>
                </p:cNvPr>
                <p:cNvSpPr/>
                <p:nvPr/>
              </p:nvSpPr>
              <p:spPr>
                <a:xfrm flipH="1">
                  <a:off x="7336523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distance</a:t>
                  </a:r>
                  <a:endParaRPr lang="ko-KR" altLang="en-US" sz="1100" dirty="0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B4B9F72B-8176-4A42-8458-BE108755ADA5}"/>
                    </a:ext>
                  </a:extLst>
                </p:cNvPr>
                <p:cNvSpPr/>
                <p:nvPr/>
              </p:nvSpPr>
              <p:spPr>
                <a:xfrm flipH="1">
                  <a:off x="8557178" y="3629285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Raspberry Pi</a:t>
                  </a:r>
                  <a:endParaRPr lang="ko-KR" altLang="en-US" sz="1100" dirty="0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11752E08-7F3E-4867-ABD4-C1B33EBB3C0D}"/>
                    </a:ext>
                  </a:extLst>
                </p:cNvPr>
                <p:cNvSpPr/>
                <p:nvPr/>
              </p:nvSpPr>
              <p:spPr>
                <a:xfrm flipH="1">
                  <a:off x="8557178" y="4005890"/>
                  <a:ext cx="1139328" cy="2773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device</a:t>
                  </a:r>
                  <a:endParaRPr lang="ko-KR" altLang="en-US" sz="1100" dirty="0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CA691C9-B96E-4A39-A807-D3D39CD97916}"/>
                    </a:ext>
                  </a:extLst>
                </p:cNvPr>
                <p:cNvCxnSpPr>
                  <a:cxnSpLocks/>
                  <a:stCxn id="85" idx="0"/>
                  <a:endCxn id="85" idx="0"/>
                </p:cNvCxnSpPr>
                <p:nvPr/>
              </p:nvCxnSpPr>
              <p:spPr>
                <a:xfrm>
                  <a:off x="4244220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7422821D-671E-48C3-9FF8-4E567AA2B0C2}"/>
                    </a:ext>
                  </a:extLst>
                </p:cNvPr>
                <p:cNvCxnSpPr>
                  <a:cxnSpLocks/>
                  <a:stCxn id="87" idx="0"/>
                  <a:endCxn id="87" idx="0"/>
                </p:cNvCxnSpPr>
                <p:nvPr/>
              </p:nvCxnSpPr>
              <p:spPr>
                <a:xfrm>
                  <a:off x="5464876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EE2ED3CF-84C6-412D-A59C-919A2EBC6E7B}"/>
                    </a:ext>
                  </a:extLst>
                </p:cNvPr>
                <p:cNvCxnSpPr>
                  <a:cxnSpLocks/>
                  <a:stCxn id="86" idx="0"/>
                  <a:endCxn id="86" idx="0"/>
                </p:cNvCxnSpPr>
                <p:nvPr/>
              </p:nvCxnSpPr>
              <p:spPr>
                <a:xfrm>
                  <a:off x="4244220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74A724D6-0748-4F77-805C-382DA997C718}"/>
                    </a:ext>
                  </a:extLst>
                </p:cNvPr>
                <p:cNvCxnSpPr>
                  <a:cxnSpLocks/>
                  <a:stCxn id="85" idx="2"/>
                  <a:endCxn id="85" idx="2"/>
                </p:cNvCxnSpPr>
                <p:nvPr/>
              </p:nvCxnSpPr>
              <p:spPr>
                <a:xfrm>
                  <a:off x="4244220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82E1CA7-A9C0-4BC4-8570-F6F9EA1C9803}"/>
                    </a:ext>
                  </a:extLst>
                </p:cNvPr>
                <p:cNvCxnSpPr>
                  <a:cxnSpLocks/>
                  <a:stCxn id="87" idx="2"/>
                  <a:endCxn id="87" idx="2"/>
                </p:cNvCxnSpPr>
                <p:nvPr/>
              </p:nvCxnSpPr>
              <p:spPr>
                <a:xfrm>
                  <a:off x="5464876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D4FE85DB-E356-484C-9D89-764BE81CAD6C}"/>
                    </a:ext>
                  </a:extLst>
                </p:cNvPr>
                <p:cNvCxnSpPr>
                  <a:cxnSpLocks/>
                  <a:stCxn id="89" idx="2"/>
                  <a:endCxn id="89" idx="2"/>
                </p:cNvCxnSpPr>
                <p:nvPr/>
              </p:nvCxnSpPr>
              <p:spPr>
                <a:xfrm>
                  <a:off x="668553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BF8DA08-A7AC-4EF3-B475-B168849B610E}"/>
                    </a:ext>
                  </a:extLst>
                </p:cNvPr>
                <p:cNvCxnSpPr>
                  <a:cxnSpLocks/>
                  <a:stCxn id="89" idx="0"/>
                  <a:endCxn id="89" idx="0"/>
                </p:cNvCxnSpPr>
                <p:nvPr/>
              </p:nvCxnSpPr>
              <p:spPr>
                <a:xfrm>
                  <a:off x="668553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1FD990CB-C410-4019-8EC1-BC610D718821}"/>
                    </a:ext>
                  </a:extLst>
                </p:cNvPr>
                <p:cNvCxnSpPr>
                  <a:cxnSpLocks/>
                  <a:stCxn id="91" idx="0"/>
                  <a:endCxn id="91" idx="0"/>
                </p:cNvCxnSpPr>
                <p:nvPr/>
              </p:nvCxnSpPr>
              <p:spPr>
                <a:xfrm>
                  <a:off x="7906187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CE82BF83-EAB6-435B-BAC0-0CC99F4D9E9A}"/>
                    </a:ext>
                  </a:extLst>
                </p:cNvPr>
                <p:cNvCxnSpPr>
                  <a:cxnSpLocks/>
                  <a:stCxn id="91" idx="2"/>
                  <a:endCxn id="91" idx="2"/>
                </p:cNvCxnSpPr>
                <p:nvPr/>
              </p:nvCxnSpPr>
              <p:spPr>
                <a:xfrm>
                  <a:off x="7906187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A0A799B7-DB09-49F0-8090-F8B55F73E6EF}"/>
                    </a:ext>
                  </a:extLst>
                </p:cNvPr>
                <p:cNvCxnSpPr>
                  <a:cxnSpLocks/>
                  <a:stCxn id="93" idx="0"/>
                  <a:endCxn id="93" idx="0"/>
                </p:cNvCxnSpPr>
                <p:nvPr/>
              </p:nvCxnSpPr>
              <p:spPr>
                <a:xfrm>
                  <a:off x="9126842" y="3629285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86AB2725-C838-47AF-B46C-1047E580D9E9}"/>
                    </a:ext>
                  </a:extLst>
                </p:cNvPr>
                <p:cNvCxnSpPr>
                  <a:cxnSpLocks/>
                  <a:stCxn id="93" idx="2"/>
                  <a:endCxn id="93" idx="2"/>
                </p:cNvCxnSpPr>
                <p:nvPr/>
              </p:nvCxnSpPr>
              <p:spPr>
                <a:xfrm>
                  <a:off x="9126842" y="3906658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9D0CB639-752A-499A-A79F-953F83920EE3}"/>
                    </a:ext>
                  </a:extLst>
                </p:cNvPr>
                <p:cNvCxnSpPr>
                  <a:cxnSpLocks/>
                  <a:stCxn id="94" idx="0"/>
                  <a:endCxn id="94" idx="0"/>
                </p:cNvCxnSpPr>
                <p:nvPr/>
              </p:nvCxnSpPr>
              <p:spPr>
                <a:xfrm>
                  <a:off x="912684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2429ACE7-0E61-41EE-9F07-C1EEA33D4E91}"/>
                    </a:ext>
                  </a:extLst>
                </p:cNvPr>
                <p:cNvCxnSpPr>
                  <a:cxnSpLocks/>
                  <a:stCxn id="92" idx="0"/>
                  <a:endCxn id="92" idx="0"/>
                </p:cNvCxnSpPr>
                <p:nvPr/>
              </p:nvCxnSpPr>
              <p:spPr>
                <a:xfrm>
                  <a:off x="7906187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1E5887A3-98EA-4B6D-9FE2-B8E5F20F6813}"/>
                    </a:ext>
                  </a:extLst>
                </p:cNvPr>
                <p:cNvCxnSpPr>
                  <a:cxnSpLocks/>
                  <a:stCxn id="90" idx="0"/>
                  <a:endCxn id="90" idx="0"/>
                </p:cNvCxnSpPr>
                <p:nvPr/>
              </p:nvCxnSpPr>
              <p:spPr>
                <a:xfrm>
                  <a:off x="6685532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D333D296-D7B6-4CCB-94CA-CF8844A25F7B}"/>
                    </a:ext>
                  </a:extLst>
                </p:cNvPr>
                <p:cNvCxnSpPr>
                  <a:cxnSpLocks/>
                  <a:stCxn id="88" idx="0"/>
                  <a:endCxn id="88" idx="0"/>
                </p:cNvCxnSpPr>
                <p:nvPr/>
              </p:nvCxnSpPr>
              <p:spPr>
                <a:xfrm>
                  <a:off x="5464876" y="4005890"/>
                  <a:ext cx="0" cy="0"/>
                </a:xfrm>
                <a:prstGeom prst="line">
                  <a:avLst/>
                </a:prstGeom>
                <a:ln>
                  <a:solidFill>
                    <a:srgbClr val="8F8C8A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B73414-1AF0-4D38-855D-C50ECAB46869}"/>
                </a:ext>
              </a:extLst>
            </p:cNvPr>
            <p:cNvCxnSpPr>
              <a:cxnSpLocks/>
              <a:stCxn id="86" idx="2"/>
              <a:endCxn id="86" idx="2"/>
            </p:cNvCxnSpPr>
            <p:nvPr/>
          </p:nvCxnSpPr>
          <p:spPr>
            <a:xfrm>
              <a:off x="4199575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F67E20E-BC47-41E9-9B43-EB4A22B4D218}"/>
                </a:ext>
              </a:extLst>
            </p:cNvPr>
            <p:cNvCxnSpPr>
              <a:cxnSpLocks/>
              <a:stCxn id="88" idx="2"/>
              <a:endCxn id="88" idx="2"/>
            </p:cNvCxnSpPr>
            <p:nvPr/>
          </p:nvCxnSpPr>
          <p:spPr>
            <a:xfrm>
              <a:off x="5818831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F13B799-C291-44FE-80E0-6937A22085DE}"/>
                </a:ext>
              </a:extLst>
            </p:cNvPr>
            <p:cNvCxnSpPr>
              <a:cxnSpLocks/>
              <a:stCxn id="90" idx="2"/>
              <a:endCxn id="90" idx="2"/>
            </p:cNvCxnSpPr>
            <p:nvPr/>
          </p:nvCxnSpPr>
          <p:spPr>
            <a:xfrm>
              <a:off x="743808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E6FA64A-72BC-4EF7-BEC3-D5FDF5510B3C}"/>
                </a:ext>
              </a:extLst>
            </p:cNvPr>
            <p:cNvCxnSpPr>
              <a:cxnSpLocks/>
              <a:stCxn id="92" idx="2"/>
              <a:endCxn id="92" idx="2"/>
            </p:cNvCxnSpPr>
            <p:nvPr/>
          </p:nvCxnSpPr>
          <p:spPr>
            <a:xfrm>
              <a:off x="9057342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2EC45E1-03D0-42C8-A441-962F381EE03A}"/>
                </a:ext>
              </a:extLst>
            </p:cNvPr>
            <p:cNvCxnSpPr>
              <a:cxnSpLocks/>
              <a:stCxn id="94" idx="2"/>
              <a:endCxn id="94" idx="2"/>
            </p:cNvCxnSpPr>
            <p:nvPr/>
          </p:nvCxnSpPr>
          <p:spPr>
            <a:xfrm>
              <a:off x="10676597" y="417526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C6BD0E2-0053-43D0-B02B-D0E5C01B9DCF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B79094-DA8F-48BD-9E49-CC96FB88F9D0}"/>
              </a:ext>
            </a:extLst>
          </p:cNvPr>
          <p:cNvCxnSpPr/>
          <p:nvPr/>
        </p:nvCxnSpPr>
        <p:spPr>
          <a:xfrm>
            <a:off x="9084285" y="741750"/>
            <a:ext cx="0" cy="124850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CC58DE2-5A01-4735-AAF8-BC168FAEC595}"/>
              </a:ext>
            </a:extLst>
          </p:cNvPr>
          <p:cNvGrpSpPr/>
          <p:nvPr/>
        </p:nvGrpSpPr>
        <p:grpSpPr>
          <a:xfrm>
            <a:off x="1234800" y="2289600"/>
            <a:ext cx="3889166" cy="4402396"/>
            <a:chOff x="1234800" y="2289600"/>
            <a:chExt cx="3889166" cy="440239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88838D-EE76-4B5E-9EC4-158ABF97CCC1}"/>
                </a:ext>
              </a:extLst>
            </p:cNvPr>
            <p:cNvSpPr/>
            <p:nvPr/>
          </p:nvSpPr>
          <p:spPr>
            <a:xfrm>
              <a:off x="1832400" y="2710800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464EAC-8644-4A7B-9247-D762DEF03E88}"/>
                </a:ext>
              </a:extLst>
            </p:cNvPr>
            <p:cNvSpPr/>
            <p:nvPr/>
          </p:nvSpPr>
          <p:spPr>
            <a:xfrm>
              <a:off x="1945376" y="2988000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2DF057-197B-491E-A011-EC08EA94411C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2042732" y="2731566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8D9DD05C-82E2-4A59-B6F3-0EFA846FB87D}"/>
                </a:ext>
              </a:extLst>
            </p:cNvPr>
            <p:cNvSpPr/>
            <p:nvPr/>
          </p:nvSpPr>
          <p:spPr>
            <a:xfrm flipH="1">
              <a:off x="1234800" y="2289600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Raspberry Pi</a:t>
              </a:r>
              <a:endParaRPr lang="ko-KR" altLang="en-US" sz="11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F8C14FA-B77F-469D-94F0-098BA3E82E6D}"/>
                </a:ext>
              </a:extLst>
            </p:cNvPr>
            <p:cNvSpPr/>
            <p:nvPr/>
          </p:nvSpPr>
          <p:spPr>
            <a:xfrm>
              <a:off x="2126625" y="3117600"/>
              <a:ext cx="2710947" cy="2275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</a:p>
          </p:txBody>
        </p:sp>
        <p:sp>
          <p:nvSpPr>
            <p:cNvPr id="104" name="십자형 103">
              <a:extLst>
                <a:ext uri="{FF2B5EF4-FFF2-40B4-BE49-F238E27FC236}">
                  <a16:creationId xmlns:a16="http://schemas.microsoft.com/office/drawing/2014/main" id="{938765D2-DA8F-4530-8401-A43BB8184111}"/>
                </a:ext>
              </a:extLst>
            </p:cNvPr>
            <p:cNvSpPr/>
            <p:nvPr/>
          </p:nvSpPr>
          <p:spPr>
            <a:xfrm>
              <a:off x="4105051" y="4999562"/>
              <a:ext cx="204508" cy="204508"/>
            </a:xfrm>
            <a:prstGeom prst="plus">
              <a:avLst>
                <a:gd name="adj" fmla="val 45733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2" descr="C:\Users\t-dantay\Documents\Placeholders\trash.png">
              <a:extLst>
                <a:ext uri="{FF2B5EF4-FFF2-40B4-BE49-F238E27FC236}">
                  <a16:creationId xmlns:a16="http://schemas.microsoft.com/office/drawing/2014/main" id="{84315A11-F926-4F2F-87AC-5E6C5F8FA79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53" y="4987040"/>
              <a:ext cx="220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CA1C5E1-B3F9-4707-8359-C6DEC8A8C3B9}"/>
                </a:ext>
              </a:extLst>
            </p:cNvPr>
            <p:cNvSpPr/>
            <p:nvPr/>
          </p:nvSpPr>
          <p:spPr>
            <a:xfrm>
              <a:off x="2185200" y="3522464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gpioNum1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8F9D386-F1F1-46C2-BE2D-15A62654A820}"/>
                </a:ext>
              </a:extLst>
            </p:cNvPr>
            <p:cNvSpPr/>
            <p:nvPr/>
          </p:nvSpPr>
          <p:spPr>
            <a:xfrm>
              <a:off x="3499350" y="3522464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BB86EAE-FE47-40E8-B6D5-909B34FA3585}"/>
                </a:ext>
              </a:extLst>
            </p:cNvPr>
            <p:cNvSpPr/>
            <p:nvPr/>
          </p:nvSpPr>
          <p:spPr>
            <a:xfrm>
              <a:off x="2185200" y="4016593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gpioNum2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8732678-A49A-48D4-8BBA-1CA318F4DA95}"/>
                </a:ext>
              </a:extLst>
            </p:cNvPr>
            <p:cNvSpPr/>
            <p:nvPr/>
          </p:nvSpPr>
          <p:spPr>
            <a:xfrm>
              <a:off x="3499350" y="4016593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37D8D93B-FC4F-4CC0-A455-577BBBDD6C9A}"/>
                </a:ext>
              </a:extLst>
            </p:cNvPr>
            <p:cNvSpPr/>
            <p:nvPr/>
          </p:nvSpPr>
          <p:spPr>
            <a:xfrm rot="10800000">
              <a:off x="4510635" y="3634054"/>
              <a:ext cx="132585" cy="111553"/>
            </a:xfrm>
            <a:prstGeom prst="triangl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CE6D44A2-8E8B-49B0-AD26-2749B456D2CE}"/>
                </a:ext>
              </a:extLst>
            </p:cNvPr>
            <p:cNvSpPr/>
            <p:nvPr/>
          </p:nvSpPr>
          <p:spPr>
            <a:xfrm rot="10800000">
              <a:off x="4510635" y="4128183"/>
              <a:ext cx="132585" cy="111553"/>
            </a:xfrm>
            <a:prstGeom prst="triangl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44B389-A364-4231-B308-A56357DC6E36}"/>
              </a:ext>
            </a:extLst>
          </p:cNvPr>
          <p:cNvGrpSpPr/>
          <p:nvPr/>
        </p:nvGrpSpPr>
        <p:grpSpPr>
          <a:xfrm>
            <a:off x="6339289" y="2167200"/>
            <a:ext cx="5085841" cy="2595775"/>
            <a:chOff x="6339289" y="2167200"/>
            <a:chExt cx="5085841" cy="259577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A6ED2A-6BB7-4057-9D21-60A3CCCFAB1B}"/>
                </a:ext>
              </a:extLst>
            </p:cNvPr>
            <p:cNvSpPr txBox="1"/>
            <p:nvPr/>
          </p:nvSpPr>
          <p:spPr>
            <a:xfrm>
              <a:off x="6339289" y="2167200"/>
              <a:ext cx="5085841" cy="2595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Raspberry Pi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ko-KR" altLang="en-US" sz="1200" dirty="0"/>
                <a:t>활용 노드</a:t>
              </a:r>
              <a:r>
                <a:rPr lang="en-US" altLang="ko-KR" sz="1200" dirty="0"/>
                <a:t> : </a:t>
              </a:r>
              <a:r>
                <a:rPr lang="ko-KR" altLang="en-US" sz="1200" dirty="0"/>
                <a:t>라즈베리 파이와 연결하기 위해 </a:t>
              </a:r>
              <a:r>
                <a:rPr lang="en-US" altLang="ko-KR" sz="1200" dirty="0"/>
                <a:t>pin </a:t>
              </a:r>
              <a:r>
                <a:rPr lang="ko-KR" altLang="en-US" sz="1200" dirty="0"/>
                <a:t>번호를 입력하는 노드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속성</a:t>
              </a:r>
              <a:r>
                <a:rPr lang="en-US" altLang="ko-KR" sz="1200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 err="1"/>
                <a:t>gpioNum</a:t>
              </a:r>
              <a:r>
                <a:rPr lang="en-US" altLang="ko-KR" sz="1200" dirty="0"/>
                <a:t> : device</a:t>
              </a:r>
              <a:r>
                <a:rPr lang="ko-KR" altLang="en-US" sz="1200" dirty="0"/>
                <a:t>와 연결된 라즈베리 파이의 </a:t>
              </a:r>
              <a:r>
                <a:rPr lang="en-US" altLang="ko-KR" sz="1200" dirty="0"/>
                <a:t> GPIO pin </a:t>
              </a:r>
              <a:r>
                <a:rPr lang="ko-KR" altLang="en-US" sz="1200" dirty="0"/>
                <a:t>번호 설정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             (GPIO pin</a:t>
              </a:r>
              <a:r>
                <a:rPr lang="ko-KR" altLang="en-US" sz="1200" dirty="0"/>
                <a:t>으로 사용가능한 </a:t>
              </a:r>
              <a:r>
                <a:rPr lang="en-US" altLang="ko-KR" sz="1200" dirty="0"/>
                <a:t>pin </a:t>
              </a:r>
              <a:r>
                <a:rPr lang="ko-KR" altLang="en-US" sz="1200" dirty="0"/>
                <a:t>번호만을 </a:t>
              </a:r>
              <a:r>
                <a:rPr lang="en-US" altLang="ko-KR" sz="1200" dirty="0"/>
                <a:t>dropdown</a:t>
              </a:r>
              <a:r>
                <a:rPr lang="ko-KR" altLang="en-US" sz="1200" dirty="0"/>
                <a:t>으로 선택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     : pin</a:t>
              </a:r>
              <a:r>
                <a:rPr lang="ko-KR" altLang="en-US" sz="1200" dirty="0"/>
                <a:t>의 개수에 맞춰 </a:t>
              </a:r>
              <a:r>
                <a:rPr lang="en-US" altLang="ko-KR" sz="1200" dirty="0"/>
                <a:t>value</a:t>
              </a:r>
              <a:r>
                <a:rPr lang="ko-KR" altLang="en-US" sz="1200" dirty="0"/>
                <a:t> 추가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     : pin</a:t>
              </a:r>
              <a:r>
                <a:rPr lang="ko-KR" altLang="en-US" sz="1200" dirty="0"/>
                <a:t>의 개수에 맞춰 </a:t>
              </a:r>
              <a:r>
                <a:rPr lang="en-US" altLang="ko-KR" sz="1200" dirty="0"/>
                <a:t>value</a:t>
              </a:r>
              <a:r>
                <a:rPr lang="ko-KR" altLang="en-US" sz="1200" dirty="0"/>
                <a:t> 삭제</a:t>
              </a:r>
              <a:endParaRPr lang="en-US" altLang="ko-KR" sz="1200" dirty="0"/>
            </a:p>
          </p:txBody>
        </p:sp>
        <p:sp>
          <p:nvSpPr>
            <p:cNvPr id="113" name="십자형 112">
              <a:extLst>
                <a:ext uri="{FF2B5EF4-FFF2-40B4-BE49-F238E27FC236}">
                  <a16:creationId xmlns:a16="http://schemas.microsoft.com/office/drawing/2014/main" id="{B7922B45-29E6-4896-9CD0-A404139F6EEB}"/>
                </a:ext>
              </a:extLst>
            </p:cNvPr>
            <p:cNvSpPr/>
            <p:nvPr/>
          </p:nvSpPr>
          <p:spPr>
            <a:xfrm>
              <a:off x="6450712" y="4232856"/>
              <a:ext cx="204508" cy="204508"/>
            </a:xfrm>
            <a:prstGeom prst="plus">
              <a:avLst>
                <a:gd name="adj" fmla="val 45733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2" descr="C:\Users\t-dantay\Documents\Placeholders\trash.png">
              <a:extLst>
                <a:ext uri="{FF2B5EF4-FFF2-40B4-BE49-F238E27FC236}">
                  <a16:creationId xmlns:a16="http://schemas.microsoft.com/office/drawing/2014/main" id="{5DEB0523-41CA-495A-B7C8-5340EB73F1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963" y="4509390"/>
              <a:ext cx="220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950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3B177D7F-0B10-404B-A7BC-87956D8032B0}"/>
              </a:ext>
            </a:extLst>
          </p:cNvPr>
          <p:cNvGrpSpPr/>
          <p:nvPr/>
        </p:nvGrpSpPr>
        <p:grpSpPr>
          <a:xfrm>
            <a:off x="3493443" y="366874"/>
            <a:ext cx="8061124" cy="4283792"/>
            <a:chOff x="3493443" y="366874"/>
            <a:chExt cx="8061124" cy="4283792"/>
          </a:xfrm>
        </p:grpSpPr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2BCBA708-EE2A-4E24-AA4D-786F44EB0016}"/>
                </a:ext>
              </a:extLst>
            </p:cNvPr>
            <p:cNvGrpSpPr/>
            <p:nvPr/>
          </p:nvGrpSpPr>
          <p:grpSpPr>
            <a:xfrm>
              <a:off x="3493443" y="366874"/>
              <a:ext cx="8061124" cy="4283792"/>
              <a:chOff x="3493443" y="376923"/>
              <a:chExt cx="8061124" cy="4283792"/>
            </a:xfrm>
          </p:grpSpPr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BC4DC9F7-79D0-42C3-ADF0-DB1F3CBD63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b="5341"/>
              <a:stretch/>
            </p:blipFill>
            <p:spPr>
              <a:xfrm>
                <a:off x="3574296" y="376923"/>
                <a:ext cx="7980271" cy="4277241"/>
              </a:xfrm>
              <a:prstGeom prst="rect">
                <a:avLst/>
              </a:prstGeom>
            </p:spPr>
          </p:pic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BBAFDBB-9021-4061-90D3-D35C2B8D5A18}"/>
                  </a:ext>
                </a:extLst>
              </p:cNvPr>
              <p:cNvSpPr/>
              <p:nvPr/>
            </p:nvSpPr>
            <p:spPr>
              <a:xfrm>
                <a:off x="9874478" y="595564"/>
                <a:ext cx="1484233" cy="1068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3" name="그림 332">
                <a:extLst>
                  <a:ext uri="{FF2B5EF4-FFF2-40B4-BE49-F238E27FC236}">
                    <a16:creationId xmlns:a16="http://schemas.microsoft.com/office/drawing/2014/main" id="{F517F37F-81D0-4A4A-A2F8-E471962003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-577" r="10973" b="-1940"/>
              <a:stretch/>
            </p:blipFill>
            <p:spPr>
              <a:xfrm>
                <a:off x="10272687" y="565180"/>
                <a:ext cx="1135463" cy="182201"/>
              </a:xfrm>
              <a:prstGeom prst="rect">
                <a:avLst/>
              </a:prstGeom>
            </p:spPr>
          </p:pic>
          <p:pic>
            <p:nvPicPr>
              <p:cNvPr id="334" name="그림 333">
                <a:extLst>
                  <a:ext uri="{FF2B5EF4-FFF2-40B4-BE49-F238E27FC236}">
                    <a16:creationId xmlns:a16="http://schemas.microsoft.com/office/drawing/2014/main" id="{11A39C7F-80B6-4E39-817C-6F8E08F0CE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9357"/>
              <a:stretch/>
            </p:blipFill>
            <p:spPr>
              <a:xfrm>
                <a:off x="9281195" y="565180"/>
                <a:ext cx="1136295" cy="182135"/>
              </a:xfrm>
              <a:prstGeom prst="rect">
                <a:avLst/>
              </a:prstGeom>
            </p:spPr>
          </p:pic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2F184FA-DDD9-45B4-A8B9-896A1AA5CDEF}"/>
                  </a:ext>
                </a:extLst>
              </p:cNvPr>
              <p:cNvSpPr txBox="1"/>
              <p:nvPr/>
            </p:nvSpPr>
            <p:spPr>
              <a:xfrm>
                <a:off x="4299554" y="576108"/>
                <a:ext cx="3439077" cy="145708"/>
              </a:xfrm>
              <a:prstGeom prst="rect">
                <a:avLst/>
              </a:prstGeom>
              <a:solidFill>
                <a:srgbClr val="F1F3F4"/>
              </a:solidFill>
            </p:spPr>
            <p:txBody>
              <a:bodyPr wrap="square" lIns="0" rtlCol="0">
                <a:normAutofit fontScale="25000" lnSpcReduction="20000"/>
              </a:bodyPr>
              <a:lstStyle/>
              <a:p>
                <a:r>
                  <a:rPr lang="en-US" altLang="ko-KR" dirty="0"/>
                  <a:t>www.node-blue.com</a:t>
                </a:r>
                <a:endParaRPr lang="ko-KR" altLang="en-US" dirty="0"/>
              </a:p>
            </p:txBody>
          </p: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48911D43-3F7E-4D46-8E83-E05256D749C4}"/>
                  </a:ext>
                </a:extLst>
              </p:cNvPr>
              <p:cNvGrpSpPr/>
              <p:nvPr/>
            </p:nvGrpSpPr>
            <p:grpSpPr>
              <a:xfrm>
                <a:off x="3646322" y="403908"/>
                <a:ext cx="798036" cy="136340"/>
                <a:chOff x="3646322" y="403908"/>
                <a:chExt cx="798036" cy="136340"/>
              </a:xfrm>
            </p:grpSpPr>
            <p:sp>
              <p:nvSpPr>
                <p:cNvPr id="376" name="직사각형 375">
                  <a:extLst>
                    <a:ext uri="{FF2B5EF4-FFF2-40B4-BE49-F238E27FC236}">
                      <a16:creationId xmlns:a16="http://schemas.microsoft.com/office/drawing/2014/main" id="{D8E9EAE2-FDFF-4D79-B93B-FA2472AD0A6E}"/>
                    </a:ext>
                  </a:extLst>
                </p:cNvPr>
                <p:cNvSpPr/>
                <p:nvPr/>
              </p:nvSpPr>
              <p:spPr>
                <a:xfrm>
                  <a:off x="3755470" y="413363"/>
                  <a:ext cx="688888" cy="1068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Node-BLUE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77" name="그룹 376">
                  <a:extLst>
                    <a:ext uri="{FF2B5EF4-FFF2-40B4-BE49-F238E27FC236}">
                      <a16:creationId xmlns:a16="http://schemas.microsoft.com/office/drawing/2014/main" id="{2E2B6A93-B5F9-4222-9DB2-D8A0B60B70E6}"/>
                    </a:ext>
                  </a:extLst>
                </p:cNvPr>
                <p:cNvGrpSpPr/>
                <p:nvPr/>
              </p:nvGrpSpPr>
              <p:grpSpPr>
                <a:xfrm>
                  <a:off x="3646322" y="403908"/>
                  <a:ext cx="136340" cy="136340"/>
                  <a:chOff x="3646322" y="403908"/>
                  <a:chExt cx="136340" cy="136340"/>
                </a:xfrm>
              </p:grpSpPr>
              <p:sp>
                <p:nvSpPr>
                  <p:cNvPr id="378" name="타원 377">
                    <a:extLst>
                      <a:ext uri="{FF2B5EF4-FFF2-40B4-BE49-F238E27FC236}">
                        <a16:creationId xmlns:a16="http://schemas.microsoft.com/office/drawing/2014/main" id="{D6568447-BB0A-46E1-A6E8-203555C6B6C8}"/>
                      </a:ext>
                    </a:extLst>
                  </p:cNvPr>
                  <p:cNvSpPr/>
                  <p:nvPr/>
                </p:nvSpPr>
                <p:spPr>
                  <a:xfrm>
                    <a:off x="3646322" y="403908"/>
                    <a:ext cx="136340" cy="1363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79" name="그룹 378">
                    <a:extLst>
                      <a:ext uri="{FF2B5EF4-FFF2-40B4-BE49-F238E27FC236}">
                        <a16:creationId xmlns:a16="http://schemas.microsoft.com/office/drawing/2014/main" id="{F0E610F7-7CD8-492F-A937-429EC69B8640}"/>
                      </a:ext>
                    </a:extLst>
                  </p:cNvPr>
                  <p:cNvGrpSpPr/>
                  <p:nvPr/>
                </p:nvGrpSpPr>
                <p:grpSpPr>
                  <a:xfrm>
                    <a:off x="3655066" y="434869"/>
                    <a:ext cx="114185" cy="79198"/>
                    <a:chOff x="4726712" y="689323"/>
                    <a:chExt cx="847657" cy="587930"/>
                  </a:xfrm>
                </p:grpSpPr>
                <p:cxnSp>
                  <p:nvCxnSpPr>
                    <p:cNvPr id="380" name="직선 연결선 379">
                      <a:extLst>
                        <a:ext uri="{FF2B5EF4-FFF2-40B4-BE49-F238E27FC236}">
                          <a16:creationId xmlns:a16="http://schemas.microsoft.com/office/drawing/2014/main" id="{0DD7542E-59A7-4B2B-92F2-10DA2EA65214}"/>
                        </a:ext>
                      </a:extLst>
                    </p:cNvPr>
                    <p:cNvCxnSpPr>
                      <a:cxnSpLocks/>
                      <a:stCxn id="383" idx="2"/>
                      <a:endCxn id="384" idx="0"/>
                    </p:cNvCxnSpPr>
                    <p:nvPr/>
                  </p:nvCxnSpPr>
                  <p:spPr>
                    <a:xfrm>
                      <a:off x="4928405" y="984066"/>
                      <a:ext cx="291100" cy="155558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1" name="사각형: 둥근 모서리 380">
                      <a:extLst>
                        <a:ext uri="{FF2B5EF4-FFF2-40B4-BE49-F238E27FC236}">
                          <a16:creationId xmlns:a16="http://schemas.microsoft.com/office/drawing/2014/main" id="{C98502C8-0D6A-46A6-901B-E71C72ADD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085" y="689323"/>
                      <a:ext cx="464284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82" name="직선 연결선 381">
                      <a:extLst>
                        <a:ext uri="{FF2B5EF4-FFF2-40B4-BE49-F238E27FC236}">
                          <a16:creationId xmlns:a16="http://schemas.microsoft.com/office/drawing/2014/main" id="{AC026339-29B8-476C-B6E6-B24EE628B9BA}"/>
                        </a:ext>
                      </a:extLst>
                    </p:cNvPr>
                    <p:cNvCxnSpPr>
                      <a:cxnSpLocks/>
                      <a:stCxn id="381" idx="2"/>
                      <a:endCxn id="384" idx="0"/>
                    </p:cNvCxnSpPr>
                    <p:nvPr/>
                  </p:nvCxnSpPr>
                  <p:spPr>
                    <a:xfrm flipH="1">
                      <a:off x="5219505" y="826952"/>
                      <a:ext cx="122722" cy="312672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3" name="사각형: 둥근 모서리 382">
                      <a:extLst>
                        <a:ext uri="{FF2B5EF4-FFF2-40B4-BE49-F238E27FC236}">
                          <a16:creationId xmlns:a16="http://schemas.microsoft.com/office/drawing/2014/main" id="{630CF499-E586-4F15-A744-D77D3170E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712" y="846437"/>
                      <a:ext cx="403386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4" name="사각형: 둥근 모서리 383">
                      <a:extLst>
                        <a:ext uri="{FF2B5EF4-FFF2-40B4-BE49-F238E27FC236}">
                          <a16:creationId xmlns:a16="http://schemas.microsoft.com/office/drawing/2014/main" id="{F13AD97C-C383-4CDA-BE10-B06F450F6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803" y="1139624"/>
                      <a:ext cx="481403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0DE5E3B9-3091-479B-B3B5-81204CDDB563}"/>
                  </a:ext>
                </a:extLst>
              </p:cNvPr>
              <p:cNvSpPr/>
              <p:nvPr/>
            </p:nvSpPr>
            <p:spPr>
              <a:xfrm>
                <a:off x="3574296" y="728505"/>
                <a:ext cx="7980271" cy="3925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8" name="그림 337">
                <a:extLst>
                  <a:ext uri="{FF2B5EF4-FFF2-40B4-BE49-F238E27FC236}">
                    <a16:creationId xmlns:a16="http://schemas.microsoft.com/office/drawing/2014/main" id="{D5E01BD5-C129-450D-BF4B-7ED6F0A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7834" b="5303"/>
              <a:stretch/>
            </p:blipFill>
            <p:spPr>
              <a:xfrm>
                <a:off x="3574296" y="761491"/>
                <a:ext cx="7980271" cy="3899223"/>
              </a:xfrm>
              <a:prstGeom prst="rect">
                <a:avLst/>
              </a:prstGeom>
            </p:spPr>
          </p:pic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90F7238-EDB5-42DB-9A73-47530D702408}"/>
                  </a:ext>
                </a:extLst>
              </p:cNvPr>
              <p:cNvSpPr txBox="1"/>
              <p:nvPr/>
            </p:nvSpPr>
            <p:spPr>
              <a:xfrm>
                <a:off x="3493443" y="781355"/>
                <a:ext cx="121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           Node-BLUE</a:t>
                </a:r>
                <a:endParaRPr lang="en-US" altLang="ko-KR" sz="14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306879A5-1FF0-43B2-A4BA-1706F2437AFC}"/>
                  </a:ext>
                </a:extLst>
              </p:cNvPr>
              <p:cNvGrpSpPr/>
              <p:nvPr/>
            </p:nvGrpSpPr>
            <p:grpSpPr>
              <a:xfrm>
                <a:off x="3826387" y="832960"/>
                <a:ext cx="159557" cy="110666"/>
                <a:chOff x="4726712" y="689323"/>
                <a:chExt cx="847657" cy="587930"/>
              </a:xfrm>
            </p:grpSpPr>
            <p:cxnSp>
              <p:nvCxnSpPr>
                <p:cNvPr id="371" name="직선 연결선 370">
                  <a:extLst>
                    <a:ext uri="{FF2B5EF4-FFF2-40B4-BE49-F238E27FC236}">
                      <a16:creationId xmlns:a16="http://schemas.microsoft.com/office/drawing/2014/main" id="{2FEAAECA-1ECB-401A-96F0-E52B29C36A13}"/>
                    </a:ext>
                  </a:extLst>
                </p:cNvPr>
                <p:cNvCxnSpPr>
                  <a:cxnSpLocks/>
                  <a:stCxn id="374" idx="2"/>
                  <a:endCxn id="375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사각형: 둥근 모서리 371">
                  <a:extLst>
                    <a:ext uri="{FF2B5EF4-FFF2-40B4-BE49-F238E27FC236}">
                      <a16:creationId xmlns:a16="http://schemas.microsoft.com/office/drawing/2014/main" id="{DA9BC2B5-20C1-45EE-B98C-A4CED8DFF68C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3" name="직선 연결선 372">
                  <a:extLst>
                    <a:ext uri="{FF2B5EF4-FFF2-40B4-BE49-F238E27FC236}">
                      <a16:creationId xmlns:a16="http://schemas.microsoft.com/office/drawing/2014/main" id="{CAFE89BB-7D3D-4432-8A00-D84044E70159}"/>
                    </a:ext>
                  </a:extLst>
                </p:cNvPr>
                <p:cNvCxnSpPr>
                  <a:cxnSpLocks/>
                  <a:stCxn id="372" idx="2"/>
                  <a:endCxn id="375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사각형: 둥근 모서리 373">
                  <a:extLst>
                    <a:ext uri="{FF2B5EF4-FFF2-40B4-BE49-F238E27FC236}">
                      <a16:creationId xmlns:a16="http://schemas.microsoft.com/office/drawing/2014/main" id="{9D7F869A-D208-477F-9D77-F67606959B2B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사각형: 둥근 모서리 374">
                  <a:extLst>
                    <a:ext uri="{FF2B5EF4-FFF2-40B4-BE49-F238E27FC236}">
                      <a16:creationId xmlns:a16="http://schemas.microsoft.com/office/drawing/2014/main" id="{BC7969B3-E222-429E-B822-0AE6B3B44928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88E61F69-D2BB-42EF-AA11-32D9549666DF}"/>
                  </a:ext>
                </a:extLst>
              </p:cNvPr>
              <p:cNvSpPr/>
              <p:nvPr/>
            </p:nvSpPr>
            <p:spPr>
              <a:xfrm>
                <a:off x="3649963" y="3629393"/>
                <a:ext cx="734400" cy="92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6E9ABFE1-ED59-4AB3-83FA-6B8087889402}"/>
                  </a:ext>
                </a:extLst>
              </p:cNvPr>
              <p:cNvSpPr/>
              <p:nvPr/>
            </p:nvSpPr>
            <p:spPr>
              <a:xfrm>
                <a:off x="10434136" y="811586"/>
                <a:ext cx="791562" cy="158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3" name="그룹 342">
                <a:extLst>
                  <a:ext uri="{FF2B5EF4-FFF2-40B4-BE49-F238E27FC236}">
                    <a16:creationId xmlns:a16="http://schemas.microsoft.com/office/drawing/2014/main" id="{FE22CB45-E4FA-4B73-AEDE-FCAAECC2C12F}"/>
                  </a:ext>
                </a:extLst>
              </p:cNvPr>
              <p:cNvGrpSpPr/>
              <p:nvPr/>
            </p:nvGrpSpPr>
            <p:grpSpPr>
              <a:xfrm>
                <a:off x="10416765" y="806400"/>
                <a:ext cx="756273" cy="157577"/>
                <a:chOff x="10416765" y="800051"/>
                <a:chExt cx="756273" cy="157577"/>
              </a:xfrm>
            </p:grpSpPr>
            <p:sp>
              <p:nvSpPr>
                <p:cNvPr id="364" name="사각형: 둥근 모서리 363">
                  <a:extLst>
                    <a:ext uri="{FF2B5EF4-FFF2-40B4-BE49-F238E27FC236}">
                      <a16:creationId xmlns:a16="http://schemas.microsoft.com/office/drawing/2014/main" id="{F2C09678-6A4A-4ABA-B01B-85900A90EB48}"/>
                    </a:ext>
                  </a:extLst>
                </p:cNvPr>
                <p:cNvSpPr/>
                <p:nvPr/>
              </p:nvSpPr>
              <p:spPr>
                <a:xfrm>
                  <a:off x="10416765" y="800051"/>
                  <a:ext cx="756273" cy="1575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/>
                    <a:t>   </a:t>
                  </a:r>
                  <a:r>
                    <a:rPr lang="ko-KR" altLang="en-US" sz="600" b="1" dirty="0"/>
                    <a:t>배포하기</a:t>
                  </a:r>
                </a:p>
              </p:txBody>
            </p:sp>
            <p:grpSp>
              <p:nvGrpSpPr>
                <p:cNvPr id="365" name="그룹 364">
                  <a:extLst>
                    <a:ext uri="{FF2B5EF4-FFF2-40B4-BE49-F238E27FC236}">
                      <a16:creationId xmlns:a16="http://schemas.microsoft.com/office/drawing/2014/main" id="{A3731E9D-C255-469F-B36A-4620D93FD73E}"/>
                    </a:ext>
                  </a:extLst>
                </p:cNvPr>
                <p:cNvGrpSpPr/>
                <p:nvPr/>
              </p:nvGrpSpPr>
              <p:grpSpPr>
                <a:xfrm>
                  <a:off x="10512795" y="836064"/>
                  <a:ext cx="120049" cy="83266"/>
                  <a:chOff x="4726712" y="689323"/>
                  <a:chExt cx="847657" cy="587930"/>
                </a:xfrm>
                <a:solidFill>
                  <a:schemeClr val="bg1"/>
                </a:solidFill>
              </p:grpSpPr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33558BD9-56A5-477C-BB7E-41AA857BB55A}"/>
                      </a:ext>
                    </a:extLst>
                  </p:cNvPr>
                  <p:cNvCxnSpPr>
                    <a:cxnSpLocks/>
                    <a:stCxn id="369" idx="2"/>
                    <a:endCxn id="370" idx="0"/>
                  </p:cNvCxnSpPr>
                  <p:nvPr/>
                </p:nvCxnSpPr>
                <p:spPr>
                  <a:xfrm>
                    <a:off x="4928405" y="984066"/>
                    <a:ext cx="291100" cy="155558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7" name="사각형: 둥근 모서리 366">
                    <a:extLst>
                      <a:ext uri="{FF2B5EF4-FFF2-40B4-BE49-F238E27FC236}">
                        <a16:creationId xmlns:a16="http://schemas.microsoft.com/office/drawing/2014/main" id="{B6689341-176C-4E83-A8EE-E0CA505DB8F0}"/>
                      </a:ext>
                    </a:extLst>
                  </p:cNvPr>
                  <p:cNvSpPr/>
                  <p:nvPr/>
                </p:nvSpPr>
                <p:spPr>
                  <a:xfrm>
                    <a:off x="5110085" y="689323"/>
                    <a:ext cx="464284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68C2BCC8-D6C3-4270-98F1-831E0948061F}"/>
                      </a:ext>
                    </a:extLst>
                  </p:cNvPr>
                  <p:cNvCxnSpPr>
                    <a:cxnSpLocks/>
                    <a:stCxn id="367" idx="2"/>
                    <a:endCxn id="370" idx="0"/>
                  </p:cNvCxnSpPr>
                  <p:nvPr/>
                </p:nvCxnSpPr>
                <p:spPr>
                  <a:xfrm flipH="1">
                    <a:off x="5219505" y="826952"/>
                    <a:ext cx="122722" cy="312672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사각형: 둥근 모서리 368">
                    <a:extLst>
                      <a:ext uri="{FF2B5EF4-FFF2-40B4-BE49-F238E27FC236}">
                        <a16:creationId xmlns:a16="http://schemas.microsoft.com/office/drawing/2014/main" id="{3275C34B-2963-4E2A-AC50-43ABB5CFA4F6}"/>
                      </a:ext>
                    </a:extLst>
                  </p:cNvPr>
                  <p:cNvSpPr/>
                  <p:nvPr/>
                </p:nvSpPr>
                <p:spPr>
                  <a:xfrm>
                    <a:off x="4726712" y="846437"/>
                    <a:ext cx="403386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0" name="사각형: 둥근 모서리 369">
                    <a:extLst>
                      <a:ext uri="{FF2B5EF4-FFF2-40B4-BE49-F238E27FC236}">
                        <a16:creationId xmlns:a16="http://schemas.microsoft.com/office/drawing/2014/main" id="{C7B63FBC-0366-4500-B4BE-2FD1BDCD2BC0}"/>
                      </a:ext>
                    </a:extLst>
                  </p:cNvPr>
                  <p:cNvSpPr/>
                  <p:nvPr/>
                </p:nvSpPr>
                <p:spPr>
                  <a:xfrm>
                    <a:off x="4978803" y="1139624"/>
                    <a:ext cx="481403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2041AA61-8471-4434-87FA-EBAE806BD167}"/>
                  </a:ext>
                </a:extLst>
              </p:cNvPr>
              <p:cNvSpPr/>
              <p:nvPr/>
            </p:nvSpPr>
            <p:spPr>
              <a:xfrm>
                <a:off x="3574294" y="3333089"/>
                <a:ext cx="6346784" cy="1221503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B861A7E-BD54-4636-9C5B-65AE56E1F859}"/>
                  </a:ext>
                </a:extLst>
              </p:cNvPr>
              <p:cNvSpPr/>
              <p:nvPr/>
            </p:nvSpPr>
            <p:spPr>
              <a:xfrm>
                <a:off x="3576389" y="3528626"/>
                <a:ext cx="6244028" cy="9405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6" name="SearchBox">
                <a:extLst>
                  <a:ext uri="{FF2B5EF4-FFF2-40B4-BE49-F238E27FC236}">
                    <a16:creationId xmlns:a16="http://schemas.microsoft.com/office/drawing/2014/main" id="{E9D2BC66-4ACE-4F76-BE55-EED37D9962CC}"/>
                  </a:ext>
                </a:extLst>
              </p:cNvPr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8904220" y="3348408"/>
                <a:ext cx="887125" cy="211341"/>
                <a:chOff x="4111923" y="3293648"/>
                <a:chExt cx="962996" cy="310896"/>
              </a:xfrm>
            </p:grpSpPr>
            <p:sp>
              <p:nvSpPr>
                <p:cNvPr id="362" name="Content">
                  <a:extLst>
                    <a:ext uri="{FF2B5EF4-FFF2-40B4-BE49-F238E27FC236}">
                      <a16:creationId xmlns:a16="http://schemas.microsoft.com/office/drawing/2014/main" id="{EEAFE6EE-E905-4BB2-B405-86121653E19C}"/>
                    </a:ext>
                  </a:extLst>
                </p:cNvPr>
                <p:cNvSpPr/>
                <p:nvPr/>
              </p:nvSpPr>
              <p:spPr>
                <a:xfrm>
                  <a:off x="4111923" y="3328417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900" dirty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800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63" name="Icon" descr="C:\Users\t-dantay\Documents\WPIcons\appbar.feature.search.rest.png">
                  <a:extLst>
                    <a:ext uri="{FF2B5EF4-FFF2-40B4-BE49-F238E27FC236}">
                      <a16:creationId xmlns:a16="http://schemas.microsoft.com/office/drawing/2014/main" id="{9B8D316A-F98C-4464-B531-4D566CC365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4023" y="3293648"/>
                  <a:ext cx="310896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41BC843E-601F-47E0-B10A-E5D52062DBE2}"/>
                  </a:ext>
                </a:extLst>
              </p:cNvPr>
              <p:cNvSpPr/>
              <p:nvPr/>
            </p:nvSpPr>
            <p:spPr>
              <a:xfrm>
                <a:off x="3574293" y="4554593"/>
                <a:ext cx="7980273" cy="106122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D532939C-6F21-4905-81CB-BD0DED954377}"/>
                  </a:ext>
                </a:extLst>
              </p:cNvPr>
              <p:cNvSpPr/>
              <p:nvPr/>
            </p:nvSpPr>
            <p:spPr>
              <a:xfrm>
                <a:off x="3574296" y="991120"/>
                <a:ext cx="6308844" cy="2342630"/>
              </a:xfrm>
              <a:prstGeom prst="rect">
                <a:avLst/>
              </a:prstGeom>
              <a:pattFill prst="lgGrid">
                <a:fgClr>
                  <a:srgbClr val="F1F3F4"/>
                </a:fgClr>
                <a:bgClr>
                  <a:schemeClr val="bg1"/>
                </a:bgClr>
              </a:patt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49" name="ScrollbarHorizontal">
                <a:extLst>
                  <a:ext uri="{FF2B5EF4-FFF2-40B4-BE49-F238E27FC236}">
                    <a16:creationId xmlns:a16="http://schemas.microsoft.com/office/drawing/2014/main" id="{2CD5D739-F50E-4AF3-A5CA-A49C96F6937B}"/>
                  </a:ext>
                </a:extLst>
              </p:cNvPr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576409" y="4451958"/>
                <a:ext cx="6244008" cy="100660"/>
                <a:chOff x="2779777" y="3355425"/>
                <a:chExt cx="3584447" cy="147150"/>
              </a:xfrm>
            </p:grpSpPr>
            <p:sp>
              <p:nvSpPr>
                <p:cNvPr id="358" name="Background">
                  <a:extLst>
                    <a:ext uri="{FF2B5EF4-FFF2-40B4-BE49-F238E27FC236}">
                      <a16:creationId xmlns:a16="http://schemas.microsoft.com/office/drawing/2014/main" id="{C0D37066-3819-401B-8449-DDB2FDC38549}"/>
                    </a:ext>
                  </a:extLst>
                </p:cNvPr>
                <p:cNvSpPr/>
                <p:nvPr/>
              </p:nvSpPr>
              <p:spPr>
                <a:xfrm>
                  <a:off x="2779777" y="3355425"/>
                  <a:ext cx="358444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" name="Slider">
                  <a:extLst>
                    <a:ext uri="{FF2B5EF4-FFF2-40B4-BE49-F238E27FC236}">
                      <a16:creationId xmlns:a16="http://schemas.microsoft.com/office/drawing/2014/main" id="{DFC5DFD9-7D8B-47BF-B09E-DC3DBBA81BBE}"/>
                    </a:ext>
                  </a:extLst>
                </p:cNvPr>
                <p:cNvSpPr/>
                <p:nvPr/>
              </p:nvSpPr>
              <p:spPr>
                <a:xfrm>
                  <a:off x="3103108" y="3355425"/>
                  <a:ext cx="346564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0" name="LeftArrow">
                  <a:extLst>
                    <a:ext uri="{FF2B5EF4-FFF2-40B4-BE49-F238E27FC236}">
                      <a16:creationId xmlns:a16="http://schemas.microsoft.com/office/drawing/2014/main" id="{6EA2231A-36BC-4A27-83D2-7B9413727F50}"/>
                    </a:ext>
                  </a:extLst>
                </p:cNvPr>
                <p:cNvSpPr/>
                <p:nvPr/>
              </p:nvSpPr>
              <p:spPr>
                <a:xfrm rot="16200000">
                  <a:off x="2784623" y="3417664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1" name="RightArrow">
                  <a:extLst>
                    <a:ext uri="{FF2B5EF4-FFF2-40B4-BE49-F238E27FC236}">
                      <a16:creationId xmlns:a16="http://schemas.microsoft.com/office/drawing/2014/main" id="{BF215B72-CFFB-445C-A126-FE0BC5F7229A}"/>
                    </a:ext>
                  </a:extLst>
                </p:cNvPr>
                <p:cNvSpPr/>
                <p:nvPr/>
              </p:nvSpPr>
              <p:spPr>
                <a:xfrm rot="5400000">
                  <a:off x="6269094" y="3424841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0" name="ScrollbarHorizontal">
                <a:extLst>
                  <a:ext uri="{FF2B5EF4-FFF2-40B4-BE49-F238E27FC236}">
                    <a16:creationId xmlns:a16="http://schemas.microsoft.com/office/drawing/2014/main" id="{07B3C0BE-BA74-4690-9ABE-086FD80D3C53}"/>
                  </a:ext>
                </a:extLst>
              </p:cNvPr>
              <p:cNvGrpSpPr/>
              <p:nvPr>
                <p:custDataLst>
                  <p:custData r:id="rId7"/>
                </p:custDataLst>
              </p:nvPr>
            </p:nvGrpSpPr>
            <p:grpSpPr>
              <a:xfrm rot="5400000">
                <a:off x="8816494" y="2228507"/>
                <a:ext cx="2108492" cy="100661"/>
                <a:chOff x="3137116" y="3355425"/>
                <a:chExt cx="3227107" cy="147151"/>
              </a:xfrm>
            </p:grpSpPr>
            <p:sp>
              <p:nvSpPr>
                <p:cNvPr id="354" name="Background">
                  <a:extLst>
                    <a:ext uri="{FF2B5EF4-FFF2-40B4-BE49-F238E27FC236}">
                      <a16:creationId xmlns:a16="http://schemas.microsoft.com/office/drawing/2014/main" id="{81E9A30C-B6C0-4A1F-8BB5-DC9F84B18DBA}"/>
                    </a:ext>
                  </a:extLst>
                </p:cNvPr>
                <p:cNvSpPr/>
                <p:nvPr/>
              </p:nvSpPr>
              <p:spPr>
                <a:xfrm>
                  <a:off x="3137116" y="3355426"/>
                  <a:ext cx="322710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5" name="Slider">
                  <a:extLst>
                    <a:ext uri="{FF2B5EF4-FFF2-40B4-BE49-F238E27FC236}">
                      <a16:creationId xmlns:a16="http://schemas.microsoft.com/office/drawing/2014/main" id="{CF0BD31B-5213-4CE1-A9B6-C3DE80CFBF7A}"/>
                    </a:ext>
                  </a:extLst>
                </p:cNvPr>
                <p:cNvSpPr/>
                <p:nvPr/>
              </p:nvSpPr>
              <p:spPr>
                <a:xfrm>
                  <a:off x="3496126" y="3355425"/>
                  <a:ext cx="346563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6" name="LeftArrow">
                  <a:extLst>
                    <a:ext uri="{FF2B5EF4-FFF2-40B4-BE49-F238E27FC236}">
                      <a16:creationId xmlns:a16="http://schemas.microsoft.com/office/drawing/2014/main" id="{1560E1D8-EA18-4567-9CA1-23B4EA816987}"/>
                    </a:ext>
                  </a:extLst>
                </p:cNvPr>
                <p:cNvSpPr/>
                <p:nvPr/>
              </p:nvSpPr>
              <p:spPr>
                <a:xfrm rot="16200000">
                  <a:off x="3164666" y="3396924"/>
                  <a:ext cx="64008" cy="6503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7" name="RightArrow">
                  <a:extLst>
                    <a:ext uri="{FF2B5EF4-FFF2-40B4-BE49-F238E27FC236}">
                      <a16:creationId xmlns:a16="http://schemas.microsoft.com/office/drawing/2014/main" id="{3CF48F20-82E6-4234-BF9B-53ABB2D846C7}"/>
                    </a:ext>
                  </a:extLst>
                </p:cNvPr>
                <p:cNvSpPr/>
                <p:nvPr/>
              </p:nvSpPr>
              <p:spPr>
                <a:xfrm rot="5400000">
                  <a:off x="6251695" y="3404616"/>
                  <a:ext cx="64008" cy="6400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1" name="DropdownBox">
                <a:extLst>
                  <a:ext uri="{FF2B5EF4-FFF2-40B4-BE49-F238E27FC236}">
                    <a16:creationId xmlns:a16="http://schemas.microsoft.com/office/drawing/2014/main" id="{05FC83BE-BD9B-46F4-99AC-9A6EB197162B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646322" y="3373200"/>
                <a:ext cx="1440000" cy="154800"/>
                <a:chOff x="4016824" y="3329200"/>
                <a:chExt cx="1097652" cy="228600"/>
              </a:xfrm>
            </p:grpSpPr>
            <p:sp>
              <p:nvSpPr>
                <p:cNvPr id="352" name="Content">
                  <a:extLst>
                    <a:ext uri="{FF2B5EF4-FFF2-40B4-BE49-F238E27FC236}">
                      <a16:creationId xmlns:a16="http://schemas.microsoft.com/office/drawing/2014/main" id="{69FBDE42-A9F7-4E0C-8BD9-5C56381F3BE7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altLang="ko-KR" sz="10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3" name="DownArrow">
                  <a:extLst>
                    <a:ext uri="{FF2B5EF4-FFF2-40B4-BE49-F238E27FC236}">
                      <a16:creationId xmlns:a16="http://schemas.microsoft.com/office/drawing/2014/main" id="{4086A7E5-73AC-4225-AF4E-3F562B5118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758DC7B-88BF-46F3-81AE-DCA942EE4655}"/>
                </a:ext>
              </a:extLst>
            </p:cNvPr>
            <p:cNvSpPr/>
            <p:nvPr/>
          </p:nvSpPr>
          <p:spPr>
            <a:xfrm>
              <a:off x="3574798" y="980116"/>
              <a:ext cx="6346271" cy="234000"/>
            </a:xfrm>
            <a:prstGeom prst="rect">
              <a:avLst/>
            </a:prstGeom>
            <a:solidFill>
              <a:srgbClr val="F3F3F3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29D16283-F15A-4C3D-A5BF-23F64AC94551}"/>
                </a:ext>
              </a:extLst>
            </p:cNvPr>
            <p:cNvGrpSpPr/>
            <p:nvPr/>
          </p:nvGrpSpPr>
          <p:grpSpPr>
            <a:xfrm>
              <a:off x="3674556" y="3629285"/>
              <a:ext cx="6021950" cy="653978"/>
              <a:chOff x="3674556" y="3629285"/>
              <a:chExt cx="6021950" cy="653978"/>
            </a:xfrm>
          </p:grpSpPr>
          <p:sp>
            <p:nvSpPr>
              <p:cNvPr id="306" name="사각형: 둥근 모서리 305">
                <a:extLst>
                  <a:ext uri="{FF2B5EF4-FFF2-40B4-BE49-F238E27FC236}">
                    <a16:creationId xmlns:a16="http://schemas.microsoft.com/office/drawing/2014/main" id="{7F8A1CA3-B1E7-486D-A456-8DE1C830F419}"/>
                  </a:ext>
                </a:extLst>
              </p:cNvPr>
              <p:cNvSpPr/>
              <p:nvPr/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307" name="사각형: 둥근 모서리 306">
                <a:extLst>
                  <a:ext uri="{FF2B5EF4-FFF2-40B4-BE49-F238E27FC236}">
                    <a16:creationId xmlns:a16="http://schemas.microsoft.com/office/drawing/2014/main" id="{3599159A-C09B-4DD3-B9AF-C788B070CA3E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308" name="사각형: 둥근 모서리 307">
                <a:extLst>
                  <a:ext uri="{FF2B5EF4-FFF2-40B4-BE49-F238E27FC236}">
                    <a16:creationId xmlns:a16="http://schemas.microsoft.com/office/drawing/2014/main" id="{F2E598DE-56B6-430A-B34F-C280AA3C04B1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309" name="사각형: 둥근 모서리 308">
                <a:extLst>
                  <a:ext uri="{FF2B5EF4-FFF2-40B4-BE49-F238E27FC236}">
                    <a16:creationId xmlns:a16="http://schemas.microsoft.com/office/drawing/2014/main" id="{59DD198E-92F0-488A-A8FB-FD31AEBCD8E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310" name="사각형: 둥근 모서리 309">
                <a:extLst>
                  <a:ext uri="{FF2B5EF4-FFF2-40B4-BE49-F238E27FC236}">
                    <a16:creationId xmlns:a16="http://schemas.microsoft.com/office/drawing/2014/main" id="{F78A5EAD-9B2D-4F2A-ADFC-2C94560E3049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311" name="사각형: 둥근 모서리 310">
                <a:extLst>
                  <a:ext uri="{FF2B5EF4-FFF2-40B4-BE49-F238E27FC236}">
                    <a16:creationId xmlns:a16="http://schemas.microsoft.com/office/drawing/2014/main" id="{9BAD13E9-8D58-4B2C-9C11-BDBA3161A4AC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312" name="사각형: 둥근 모서리 311">
                <a:extLst>
                  <a:ext uri="{FF2B5EF4-FFF2-40B4-BE49-F238E27FC236}">
                    <a16:creationId xmlns:a16="http://schemas.microsoft.com/office/drawing/2014/main" id="{B6EEEA91-6CB8-40AE-B3B9-8EC550DB8742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313" name="사각형: 둥근 모서리 312">
                <a:extLst>
                  <a:ext uri="{FF2B5EF4-FFF2-40B4-BE49-F238E27FC236}">
                    <a16:creationId xmlns:a16="http://schemas.microsoft.com/office/drawing/2014/main" id="{AB00AC3A-D952-4246-86BC-DCD1D1BE987E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314" name="사각형: 둥근 모서리 313">
                <a:extLst>
                  <a:ext uri="{FF2B5EF4-FFF2-40B4-BE49-F238E27FC236}">
                    <a16:creationId xmlns:a16="http://schemas.microsoft.com/office/drawing/2014/main" id="{2366377C-2DDF-4588-BAE7-1A224BB6B484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315" name="사각형: 둥근 모서리 314">
                <a:extLst>
                  <a:ext uri="{FF2B5EF4-FFF2-40B4-BE49-F238E27FC236}">
                    <a16:creationId xmlns:a16="http://schemas.microsoft.com/office/drawing/2014/main" id="{ACEE4C3E-8DE1-4171-AA7E-DAA9709BBC94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63C53D93-F4A3-47F7-8F75-2E39350B7CA0}"/>
                  </a:ext>
                </a:extLst>
              </p:cNvPr>
              <p:cNvCxnSpPr>
                <a:cxnSpLocks/>
                <a:stCxn id="306" idx="0"/>
                <a:endCxn id="306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BAD5B4B8-351A-430D-9891-7D869D7F975F}"/>
                  </a:ext>
                </a:extLst>
              </p:cNvPr>
              <p:cNvCxnSpPr>
                <a:cxnSpLocks/>
                <a:stCxn id="308" idx="0"/>
                <a:endCxn id="308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0F876D4F-ECFE-4487-B6C5-481EE26DB668}"/>
                  </a:ext>
                </a:extLst>
              </p:cNvPr>
              <p:cNvCxnSpPr>
                <a:cxnSpLocks/>
                <a:stCxn id="307" idx="0"/>
                <a:endCxn id="307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FD5CD954-8043-4332-B9D0-18C79E931BAB}"/>
                  </a:ext>
                </a:extLst>
              </p:cNvPr>
              <p:cNvCxnSpPr>
                <a:cxnSpLocks/>
                <a:stCxn id="306" idx="2"/>
                <a:endCxn id="306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3A5E799F-F731-429B-9659-0493B65F2D9A}"/>
                  </a:ext>
                </a:extLst>
              </p:cNvPr>
              <p:cNvCxnSpPr>
                <a:cxnSpLocks/>
                <a:stCxn id="308" idx="2"/>
                <a:endCxn id="308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95C1F8CE-C41B-4DB3-B962-6F24B885A269}"/>
                  </a:ext>
                </a:extLst>
              </p:cNvPr>
              <p:cNvCxnSpPr>
                <a:cxnSpLocks/>
                <a:stCxn id="310" idx="2"/>
                <a:endCxn id="310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BBCADF95-CDFA-4F5E-AD8E-3A6D435906B1}"/>
                  </a:ext>
                </a:extLst>
              </p:cNvPr>
              <p:cNvCxnSpPr>
                <a:cxnSpLocks/>
                <a:stCxn id="310" idx="0"/>
                <a:endCxn id="310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262AB707-EB1E-4A9C-8940-32639A1622FB}"/>
                  </a:ext>
                </a:extLst>
              </p:cNvPr>
              <p:cNvCxnSpPr>
                <a:cxnSpLocks/>
                <a:stCxn id="312" idx="0"/>
                <a:endCxn id="312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C785E4C6-4FFA-4A44-A5B3-123BB2D9A338}"/>
                  </a:ext>
                </a:extLst>
              </p:cNvPr>
              <p:cNvCxnSpPr>
                <a:cxnSpLocks/>
                <a:stCxn id="312" idx="2"/>
                <a:endCxn id="312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2247F4D9-83B5-4496-B91A-9646F715BB2B}"/>
                  </a:ext>
                </a:extLst>
              </p:cNvPr>
              <p:cNvCxnSpPr>
                <a:cxnSpLocks/>
                <a:stCxn id="314" idx="0"/>
                <a:endCxn id="314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A9F8135C-8A06-4D40-B358-909E251324C6}"/>
                  </a:ext>
                </a:extLst>
              </p:cNvPr>
              <p:cNvCxnSpPr>
                <a:cxnSpLocks/>
                <a:stCxn id="314" idx="2"/>
                <a:endCxn id="314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6B91041E-5BC9-4EB0-8532-817A646B6014}"/>
                  </a:ext>
                </a:extLst>
              </p:cNvPr>
              <p:cNvCxnSpPr>
                <a:cxnSpLocks/>
                <a:stCxn id="315" idx="0"/>
                <a:endCxn id="315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0F3C04B8-B64F-42FE-8582-481C306EC054}"/>
                  </a:ext>
                </a:extLst>
              </p:cNvPr>
              <p:cNvCxnSpPr>
                <a:cxnSpLocks/>
                <a:stCxn id="313" idx="0"/>
                <a:endCxn id="313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F3B708FD-7B0D-4CFC-96F0-9F3AD22A5CFB}"/>
                  </a:ext>
                </a:extLst>
              </p:cNvPr>
              <p:cNvCxnSpPr>
                <a:cxnSpLocks/>
                <a:stCxn id="311" idx="0"/>
                <a:endCxn id="311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B2C5D7D2-79D7-4C78-A8F5-157E4948A08E}"/>
                  </a:ext>
                </a:extLst>
              </p:cNvPr>
              <p:cNvCxnSpPr>
                <a:cxnSpLocks/>
                <a:stCxn id="309" idx="0"/>
                <a:endCxn id="309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0CB84232-2EA2-41C1-A242-C2CC9044DA4E}"/>
                </a:ext>
              </a:extLst>
            </p:cNvPr>
            <p:cNvGrpSpPr/>
            <p:nvPr/>
          </p:nvGrpSpPr>
          <p:grpSpPr>
            <a:xfrm>
              <a:off x="9925200" y="980116"/>
              <a:ext cx="1629230" cy="3564000"/>
              <a:chOff x="9925200" y="980116"/>
              <a:chExt cx="1629230" cy="3564000"/>
            </a:xfrm>
          </p:grpSpPr>
          <p:pic>
            <p:nvPicPr>
              <p:cNvPr id="304" name="그림 303">
                <a:extLst>
                  <a:ext uri="{FF2B5EF4-FFF2-40B4-BE49-F238E27FC236}">
                    <a16:creationId xmlns:a16="http://schemas.microsoft.com/office/drawing/2014/main" id="{1AD3E00A-6FD2-433C-9A64-52E14A9426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9925200" y="980116"/>
                <a:ext cx="1629230" cy="3564000"/>
              </a:xfrm>
              <a:prstGeom prst="rect">
                <a:avLst/>
              </a:prstGeom>
              <a:ln w="3175">
                <a:solidFill>
                  <a:srgbClr val="C1C1C1"/>
                </a:solidFill>
              </a:ln>
            </p:spPr>
          </p:pic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D770CB2B-4AFE-4096-BBB1-57C5C0E1114D}"/>
                  </a:ext>
                </a:extLst>
              </p:cNvPr>
              <p:cNvSpPr/>
              <p:nvPr/>
            </p:nvSpPr>
            <p:spPr>
              <a:xfrm>
                <a:off x="9958807" y="1375200"/>
                <a:ext cx="1594800" cy="316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1" name="사다리꼴 300">
              <a:extLst>
                <a:ext uri="{FF2B5EF4-FFF2-40B4-BE49-F238E27FC236}">
                  <a16:creationId xmlns:a16="http://schemas.microsoft.com/office/drawing/2014/main" id="{1E2E62D1-6075-4206-B393-281AC238CA8D}"/>
                </a:ext>
              </a:extLst>
            </p:cNvPr>
            <p:cNvSpPr/>
            <p:nvPr/>
          </p:nvSpPr>
          <p:spPr>
            <a:xfrm>
              <a:off x="3648238" y="1051201"/>
              <a:ext cx="1085388" cy="162916"/>
            </a:xfrm>
            <a:prstGeom prst="trapezoid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A4D14262-592D-4F53-9848-BD82B5C4E74D}"/>
                </a:ext>
              </a:extLst>
            </p:cNvPr>
            <p:cNvSpPr/>
            <p:nvPr/>
          </p:nvSpPr>
          <p:spPr>
            <a:xfrm>
              <a:off x="11405241" y="1036308"/>
              <a:ext cx="124855" cy="101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Freeform 93">
              <a:extLst>
                <a:ext uri="{FF2B5EF4-FFF2-40B4-BE49-F238E27FC236}">
                  <a16:creationId xmlns:a16="http://schemas.microsoft.com/office/drawing/2014/main" id="{D0B1D05C-3AEC-4E64-9D37-9C8AD777ED48}"/>
                </a:ext>
              </a:extLst>
            </p:cNvPr>
            <p:cNvSpPr>
              <a:spLocks/>
            </p:cNvSpPr>
            <p:nvPr>
              <p:custDataLst>
                <p:custData r:id="rId1"/>
                <p:custData r:id="rId2"/>
              </p:custDataLst>
            </p:nvPr>
          </p:nvSpPr>
          <p:spPr bwMode="black">
            <a:xfrm>
              <a:off x="9689962" y="1062000"/>
              <a:ext cx="91863" cy="90276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C1C1C1"/>
            </a:solidFill>
            <a:ln>
              <a:solidFill>
                <a:srgbClr val="C1C1C1"/>
              </a:solidFill>
            </a:ln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8B71A52F-6B97-47DC-927F-22FF2D9E9977}"/>
              </a:ext>
            </a:extLst>
          </p:cNvPr>
          <p:cNvSpPr txBox="1"/>
          <p:nvPr/>
        </p:nvSpPr>
        <p:spPr>
          <a:xfrm>
            <a:off x="1053386" y="4761481"/>
            <a:ext cx="812576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/>
              <a:t>노드 정보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실행 및 에러 메시지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등을 보여주는 구역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&lt;</a:t>
            </a:r>
            <a:r>
              <a:rPr lang="ko-KR" altLang="en-US" sz="1300" dirty="0"/>
              <a:t>상세 화면</a:t>
            </a:r>
            <a:r>
              <a:rPr lang="en-US" altLang="ko-KR" sz="1300" dirty="0"/>
              <a:t>&gt;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53CC01-9E16-41F3-80FD-D739AC45A491}"/>
              </a:ext>
            </a:extLst>
          </p:cNvPr>
          <p:cNvSpPr txBox="1"/>
          <p:nvPr/>
        </p:nvSpPr>
        <p:spPr>
          <a:xfrm>
            <a:off x="791811" y="590477"/>
            <a:ext cx="21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메인 화면</a:t>
            </a:r>
            <a:endParaRPr lang="en-US" altLang="ko-KR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906143-AE22-4574-B5A5-C85B77A58133}"/>
              </a:ext>
            </a:extLst>
          </p:cNvPr>
          <p:cNvSpPr txBox="1"/>
          <p:nvPr/>
        </p:nvSpPr>
        <p:spPr>
          <a:xfrm>
            <a:off x="1053386" y="990155"/>
            <a:ext cx="1798448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8F8C8A"/>
                </a:solidFill>
              </a:rPr>
              <a:t>타이틀 바</a:t>
            </a:r>
            <a:endParaRPr lang="en-US" altLang="ko-KR" sz="1600" b="1" dirty="0">
              <a:solidFill>
                <a:srgbClr val="8F8C8A"/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8F8C8A"/>
                </a:solidFill>
              </a:rPr>
              <a:t>작업 공간</a:t>
            </a:r>
            <a:endParaRPr lang="en-US" altLang="ko-KR" sz="1600" b="1" dirty="0">
              <a:solidFill>
                <a:srgbClr val="8F8C8A"/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8F8C8A"/>
                </a:solidFill>
              </a:rPr>
              <a:t>노드 팔레트</a:t>
            </a:r>
            <a:endParaRPr lang="en-US" altLang="ko-KR" sz="1600" b="1" dirty="0">
              <a:solidFill>
                <a:srgbClr val="8F8C8A"/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사이드 바</a:t>
            </a:r>
            <a:endParaRPr lang="en-US" altLang="ko-KR" sz="1600" b="1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D128325-6132-4984-BA0C-4AAD984581E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341491" y="6151356"/>
            <a:ext cx="266723" cy="2667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5C2F7E4B-27EE-4F4D-9B86-23244483FBC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351950" y="5652728"/>
            <a:ext cx="266723" cy="2667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0A8F9AA-82D9-49DA-B352-002340DF2AF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351949" y="6120780"/>
            <a:ext cx="266723" cy="266723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4945FD7-7D6E-437B-AFF0-73172C23A236}"/>
              </a:ext>
            </a:extLst>
          </p:cNvPr>
          <p:cNvSpPr txBox="1"/>
          <p:nvPr/>
        </p:nvSpPr>
        <p:spPr>
          <a:xfrm>
            <a:off x="1681704" y="5631419"/>
            <a:ext cx="2016224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sz="1300" b="1" dirty="0"/>
              <a:t>정보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플로우 정보 제공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92E62D-6FEB-413A-9742-8A9FB911484A}"/>
              </a:ext>
            </a:extLst>
          </p:cNvPr>
          <p:cNvSpPr txBox="1"/>
          <p:nvPr/>
        </p:nvSpPr>
        <p:spPr>
          <a:xfrm>
            <a:off x="4691344" y="5656122"/>
            <a:ext cx="2916323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sz="1300" b="1" dirty="0"/>
              <a:t>디버그 창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메시지 출력화면 제공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4E1711-6DEF-447F-AB63-C12ABEFEC9D2}"/>
              </a:ext>
            </a:extLst>
          </p:cNvPr>
          <p:cNvSpPr txBox="1"/>
          <p:nvPr/>
        </p:nvSpPr>
        <p:spPr>
          <a:xfrm>
            <a:off x="1681704" y="6135475"/>
            <a:ext cx="2340260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sz="1300" b="1" dirty="0"/>
              <a:t>설명 </a:t>
            </a:r>
            <a:r>
              <a:rPr lang="en-US" altLang="ko-KR" sz="1300" dirty="0"/>
              <a:t>: </a:t>
            </a:r>
            <a:r>
              <a:rPr lang="ko-KR" altLang="en-US" sz="1300" dirty="0"/>
              <a:t>노드의 기본 설명 제공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87DF6C-A14C-4647-AA09-29DD2CEA2FEE}"/>
              </a:ext>
            </a:extLst>
          </p:cNvPr>
          <p:cNvSpPr txBox="1"/>
          <p:nvPr/>
        </p:nvSpPr>
        <p:spPr>
          <a:xfrm>
            <a:off x="4691345" y="6120138"/>
            <a:ext cx="3255055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sz="1300" b="1" dirty="0"/>
              <a:t>설정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노드 설정 공간 제공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0B543D9-C29C-4D63-8D5F-B20060F2B4F8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341490" y="5661995"/>
            <a:ext cx="266723" cy="26672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3D37B40-7933-4A18-BBBB-2C08A79AD376}"/>
              </a:ext>
            </a:extLst>
          </p:cNvPr>
          <p:cNvSpPr txBox="1"/>
          <p:nvPr/>
        </p:nvSpPr>
        <p:spPr>
          <a:xfrm>
            <a:off x="8918508" y="5616724"/>
            <a:ext cx="3096344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sz="1300" b="1" dirty="0"/>
              <a:t>검색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플로우 검색 기능 제공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E20060B-6E42-4D34-BC01-74DC49149129}"/>
              </a:ext>
            </a:extLst>
          </p:cNvPr>
          <p:cNvSpPr/>
          <p:nvPr/>
        </p:nvSpPr>
        <p:spPr>
          <a:xfrm flipH="1">
            <a:off x="9881808" y="935943"/>
            <a:ext cx="1723387" cy="3753512"/>
          </a:xfrm>
          <a:prstGeom prst="rect">
            <a:avLst/>
          </a:prstGeom>
          <a:noFill/>
          <a:ln w="38100">
            <a:solidFill>
              <a:srgbClr val="29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3036B8F-01F9-4D23-A930-EB11C0300B30}"/>
              </a:ext>
            </a:extLst>
          </p:cNvPr>
          <p:cNvSpPr txBox="1"/>
          <p:nvPr/>
        </p:nvSpPr>
        <p:spPr>
          <a:xfrm>
            <a:off x="11582701" y="1150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B111F465-034A-4461-B794-99E0780E4279}"/>
              </a:ext>
            </a:extLst>
          </p:cNvPr>
          <p:cNvSpPr/>
          <p:nvPr/>
        </p:nvSpPr>
        <p:spPr>
          <a:xfrm>
            <a:off x="7754567" y="5661702"/>
            <a:ext cx="1001177" cy="132972"/>
          </a:xfrm>
          <a:prstGeom prst="rect">
            <a:avLst/>
          </a:prstGeom>
          <a:solidFill>
            <a:srgbClr val="FFFFFF"/>
          </a:solidFill>
          <a:ln w="3175">
            <a:solidFill>
              <a:srgbClr val="C1C1C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endParaRPr lang="en-US" sz="800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5" name="Icon" descr="C:\Users\t-dantay\Documents\WPIcons\appbar.feature.search.rest.png">
            <a:extLst>
              <a:ext uri="{FF2B5EF4-FFF2-40B4-BE49-F238E27FC236}">
                <a16:creationId xmlns:a16="http://schemas.microsoft.com/office/drawing/2014/main" id="{2C4E3DFA-2C64-49FB-9979-46532675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811" y="5629671"/>
            <a:ext cx="286402" cy="2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" name="곱하기 기호 384">
            <a:extLst>
              <a:ext uri="{FF2B5EF4-FFF2-40B4-BE49-F238E27FC236}">
                <a16:creationId xmlns:a16="http://schemas.microsoft.com/office/drawing/2014/main" id="{4DA9BCB0-06B5-49AC-9ED3-8B1769E53E3E}"/>
              </a:ext>
            </a:extLst>
          </p:cNvPr>
          <p:cNvSpPr/>
          <p:nvPr/>
        </p:nvSpPr>
        <p:spPr>
          <a:xfrm>
            <a:off x="4546647" y="1085196"/>
            <a:ext cx="94925" cy="94925"/>
          </a:xfrm>
          <a:prstGeom prst="mathMultiply">
            <a:avLst>
              <a:gd name="adj1" fmla="val 9020"/>
            </a:avLst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2D1C515F-86CF-456B-A7BB-C46867B1148B}"/>
              </a:ext>
            </a:extLst>
          </p:cNvPr>
          <p:cNvSpPr txBox="1"/>
          <p:nvPr/>
        </p:nvSpPr>
        <p:spPr>
          <a:xfrm>
            <a:off x="791811" y="590477"/>
            <a:ext cx="21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메인 화면</a:t>
            </a:r>
            <a:endParaRPr lang="en-US" altLang="ko-KR" sz="24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B1814BA-D82D-413D-BA50-692D09EE2E85}"/>
              </a:ext>
            </a:extLst>
          </p:cNvPr>
          <p:cNvSpPr txBox="1"/>
          <p:nvPr/>
        </p:nvSpPr>
        <p:spPr>
          <a:xfrm>
            <a:off x="1053386" y="990155"/>
            <a:ext cx="1798448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타이틀 바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작업 공간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노드 팔레트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사이드 바</a:t>
            </a:r>
            <a:endParaRPr lang="en-US" altLang="ko-KR" sz="16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07A32F-42B4-4F27-8889-56B12948BF6D}"/>
              </a:ext>
            </a:extLst>
          </p:cNvPr>
          <p:cNvSpPr txBox="1"/>
          <p:nvPr/>
        </p:nvSpPr>
        <p:spPr>
          <a:xfrm>
            <a:off x="1053386" y="4761481"/>
            <a:ext cx="9459409" cy="12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b="1" dirty="0"/>
              <a:t>Node-blue</a:t>
            </a:r>
            <a:r>
              <a:rPr lang="ko-KR" altLang="en-US" sz="1300" b="1" dirty="0"/>
              <a:t>를 실행하면 나타나는 화면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&lt;</a:t>
            </a:r>
            <a:r>
              <a:rPr lang="ko-KR" altLang="en-US" sz="1300" dirty="0"/>
              <a:t>상세 화면</a:t>
            </a:r>
            <a:r>
              <a:rPr lang="en-US" altLang="ko-KR" sz="13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300" dirty="0"/>
              <a:t>  </a:t>
            </a:r>
            <a:r>
              <a:rPr lang="ko-KR" altLang="en-US" sz="1300" dirty="0"/>
              <a:t>노드 팔레트 구성 요소를 작업 공간에 배치시켜 작업 후</a:t>
            </a:r>
            <a:r>
              <a:rPr lang="en-US" altLang="ko-KR" sz="1300" dirty="0"/>
              <a:t>, </a:t>
            </a:r>
            <a:r>
              <a:rPr lang="ko-KR" altLang="en-US" sz="1300" dirty="0"/>
              <a:t>타이틀 바를 통한 배포 이후 사이드 바를 통해 결과값 출력</a:t>
            </a:r>
            <a:endParaRPr lang="en-US" altLang="ko-KR" sz="13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ED8132-E21E-4CAF-ABE0-CA122A9DEAA3}"/>
              </a:ext>
            </a:extLst>
          </p:cNvPr>
          <p:cNvSpPr txBox="1"/>
          <p:nvPr/>
        </p:nvSpPr>
        <p:spPr>
          <a:xfrm>
            <a:off x="11582701" y="1150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D6DEEC-72BE-4861-9262-FFA09BBC5DE0}"/>
              </a:ext>
            </a:extLst>
          </p:cNvPr>
          <p:cNvSpPr txBox="1"/>
          <p:nvPr/>
        </p:nvSpPr>
        <p:spPr>
          <a:xfrm>
            <a:off x="3167443" y="689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6349AE-9F8E-4C1C-9BF2-F2D7247FC301}"/>
              </a:ext>
            </a:extLst>
          </p:cNvPr>
          <p:cNvSpPr txBox="1"/>
          <p:nvPr/>
        </p:nvSpPr>
        <p:spPr>
          <a:xfrm>
            <a:off x="3163120" y="3499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CD1C14-9C13-4CEE-992C-E2D30CE4BC90}"/>
              </a:ext>
            </a:extLst>
          </p:cNvPr>
          <p:cNvGrpSpPr/>
          <p:nvPr/>
        </p:nvGrpSpPr>
        <p:grpSpPr>
          <a:xfrm>
            <a:off x="3493443" y="366874"/>
            <a:ext cx="8061124" cy="4283792"/>
            <a:chOff x="3493443" y="366874"/>
            <a:chExt cx="8061124" cy="428379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1BFBDA5-3E09-4690-B479-672C747BB7DA}"/>
                </a:ext>
              </a:extLst>
            </p:cNvPr>
            <p:cNvGrpSpPr/>
            <p:nvPr/>
          </p:nvGrpSpPr>
          <p:grpSpPr>
            <a:xfrm>
              <a:off x="3493443" y="366874"/>
              <a:ext cx="8061124" cy="4283792"/>
              <a:chOff x="3493443" y="376923"/>
              <a:chExt cx="8061124" cy="4283792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9BB46946-0B56-4221-8BDC-AD9FBB3836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b="5341"/>
              <a:stretch/>
            </p:blipFill>
            <p:spPr>
              <a:xfrm>
                <a:off x="3574296" y="376923"/>
                <a:ext cx="7980271" cy="4277241"/>
              </a:xfrm>
              <a:prstGeom prst="rect">
                <a:avLst/>
              </a:prstGeom>
            </p:spPr>
          </p:pic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184044A-23F3-4649-8C83-A0FB9FFC47ED}"/>
                  </a:ext>
                </a:extLst>
              </p:cNvPr>
              <p:cNvSpPr/>
              <p:nvPr/>
            </p:nvSpPr>
            <p:spPr>
              <a:xfrm>
                <a:off x="9874478" y="595564"/>
                <a:ext cx="1484233" cy="1068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2A23C307-2AF7-46B1-A531-D6B6CDE0EF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-577" r="10973" b="-1940"/>
              <a:stretch/>
            </p:blipFill>
            <p:spPr>
              <a:xfrm>
                <a:off x="10272687" y="565180"/>
                <a:ext cx="1135463" cy="182201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DF3E93A-9624-469C-88DC-EAEA894258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9357"/>
              <a:stretch/>
            </p:blipFill>
            <p:spPr>
              <a:xfrm>
                <a:off x="9281195" y="565180"/>
                <a:ext cx="1136295" cy="182135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EE79680-1CE0-4A9D-8F07-7B8A31FB0B5A}"/>
                  </a:ext>
                </a:extLst>
              </p:cNvPr>
              <p:cNvSpPr txBox="1"/>
              <p:nvPr/>
            </p:nvSpPr>
            <p:spPr>
              <a:xfrm>
                <a:off x="4299554" y="576108"/>
                <a:ext cx="3439077" cy="145708"/>
              </a:xfrm>
              <a:prstGeom prst="rect">
                <a:avLst/>
              </a:prstGeom>
              <a:solidFill>
                <a:srgbClr val="F1F3F4"/>
              </a:solidFill>
            </p:spPr>
            <p:txBody>
              <a:bodyPr wrap="square" lIns="0" rtlCol="0">
                <a:normAutofit fontScale="25000" lnSpcReduction="20000"/>
              </a:bodyPr>
              <a:lstStyle/>
              <a:p>
                <a:r>
                  <a:rPr lang="en-US" altLang="ko-KR" dirty="0"/>
                  <a:t>www.node-blue.com</a:t>
                </a:r>
                <a:endParaRPr lang="ko-KR" altLang="en-US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9EB7C137-8612-407B-A18B-FCF27937F327}"/>
                  </a:ext>
                </a:extLst>
              </p:cNvPr>
              <p:cNvGrpSpPr/>
              <p:nvPr/>
            </p:nvGrpSpPr>
            <p:grpSpPr>
              <a:xfrm>
                <a:off x="3646322" y="403908"/>
                <a:ext cx="798036" cy="136340"/>
                <a:chOff x="3646322" y="403908"/>
                <a:chExt cx="798036" cy="136340"/>
              </a:xfrm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0B98A45F-6830-4767-BB9A-68D832AC65BD}"/>
                    </a:ext>
                  </a:extLst>
                </p:cNvPr>
                <p:cNvSpPr/>
                <p:nvPr/>
              </p:nvSpPr>
              <p:spPr>
                <a:xfrm>
                  <a:off x="3755470" y="413363"/>
                  <a:ext cx="688888" cy="1068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Node-BLUE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866B32A1-5612-41AA-9FD9-E7245C216722}"/>
                    </a:ext>
                  </a:extLst>
                </p:cNvPr>
                <p:cNvGrpSpPr/>
                <p:nvPr/>
              </p:nvGrpSpPr>
              <p:grpSpPr>
                <a:xfrm>
                  <a:off x="3646322" y="403908"/>
                  <a:ext cx="136340" cy="136340"/>
                  <a:chOff x="3646322" y="403908"/>
                  <a:chExt cx="136340" cy="136340"/>
                </a:xfrm>
              </p:grpSpPr>
              <p:sp>
                <p:nvSpPr>
                  <p:cNvPr id="256" name="타원 255">
                    <a:extLst>
                      <a:ext uri="{FF2B5EF4-FFF2-40B4-BE49-F238E27FC236}">
                        <a16:creationId xmlns:a16="http://schemas.microsoft.com/office/drawing/2014/main" id="{08015EA1-571F-46AF-A187-41A4252CA22A}"/>
                      </a:ext>
                    </a:extLst>
                  </p:cNvPr>
                  <p:cNvSpPr/>
                  <p:nvPr/>
                </p:nvSpPr>
                <p:spPr>
                  <a:xfrm>
                    <a:off x="3646322" y="403908"/>
                    <a:ext cx="136340" cy="1363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57" name="그룹 256">
                    <a:extLst>
                      <a:ext uri="{FF2B5EF4-FFF2-40B4-BE49-F238E27FC236}">
                        <a16:creationId xmlns:a16="http://schemas.microsoft.com/office/drawing/2014/main" id="{E320E6DE-90C8-4807-8303-21B92FB5B723}"/>
                      </a:ext>
                    </a:extLst>
                  </p:cNvPr>
                  <p:cNvGrpSpPr/>
                  <p:nvPr/>
                </p:nvGrpSpPr>
                <p:grpSpPr>
                  <a:xfrm>
                    <a:off x="3655066" y="434869"/>
                    <a:ext cx="114185" cy="79198"/>
                    <a:chOff x="4726712" y="689323"/>
                    <a:chExt cx="847657" cy="587930"/>
                  </a:xfrm>
                </p:grpSpPr>
                <p:cxnSp>
                  <p:nvCxnSpPr>
                    <p:cNvPr id="258" name="직선 연결선 257">
                      <a:extLst>
                        <a:ext uri="{FF2B5EF4-FFF2-40B4-BE49-F238E27FC236}">
                          <a16:creationId xmlns:a16="http://schemas.microsoft.com/office/drawing/2014/main" id="{58DE03A6-1143-4363-8AAC-AFB691F64C12}"/>
                        </a:ext>
                      </a:extLst>
                    </p:cNvPr>
                    <p:cNvCxnSpPr>
                      <a:cxnSpLocks/>
                      <a:stCxn id="261" idx="2"/>
                      <a:endCxn id="262" idx="0"/>
                    </p:cNvCxnSpPr>
                    <p:nvPr/>
                  </p:nvCxnSpPr>
                  <p:spPr>
                    <a:xfrm>
                      <a:off x="4928405" y="984066"/>
                      <a:ext cx="291100" cy="155558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9" name="사각형: 둥근 모서리 258">
                      <a:extLst>
                        <a:ext uri="{FF2B5EF4-FFF2-40B4-BE49-F238E27FC236}">
                          <a16:creationId xmlns:a16="http://schemas.microsoft.com/office/drawing/2014/main" id="{3A078AAE-5100-4F94-A98A-B118A3C6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085" y="689323"/>
                      <a:ext cx="464284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260" name="직선 연결선 259">
                      <a:extLst>
                        <a:ext uri="{FF2B5EF4-FFF2-40B4-BE49-F238E27FC236}">
                          <a16:creationId xmlns:a16="http://schemas.microsoft.com/office/drawing/2014/main" id="{0D54683C-9AE4-4D47-B85E-C7AC57EE0F66}"/>
                        </a:ext>
                      </a:extLst>
                    </p:cNvPr>
                    <p:cNvCxnSpPr>
                      <a:cxnSpLocks/>
                      <a:stCxn id="259" idx="2"/>
                      <a:endCxn id="262" idx="0"/>
                    </p:cNvCxnSpPr>
                    <p:nvPr/>
                  </p:nvCxnSpPr>
                  <p:spPr>
                    <a:xfrm flipH="1">
                      <a:off x="5219505" y="826952"/>
                      <a:ext cx="122722" cy="312672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사각형: 둥근 모서리 260">
                      <a:extLst>
                        <a:ext uri="{FF2B5EF4-FFF2-40B4-BE49-F238E27FC236}">
                          <a16:creationId xmlns:a16="http://schemas.microsoft.com/office/drawing/2014/main" id="{518EAAB0-3011-47FB-A819-A4D312A96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712" y="846437"/>
                      <a:ext cx="403386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62" name="사각형: 둥근 모서리 261">
                      <a:extLst>
                        <a:ext uri="{FF2B5EF4-FFF2-40B4-BE49-F238E27FC236}">
                          <a16:creationId xmlns:a16="http://schemas.microsoft.com/office/drawing/2014/main" id="{EE117BAC-C7D7-4A5A-9173-7CDA54EC6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803" y="1139624"/>
                      <a:ext cx="481403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C32EE40-FFB6-4D53-9F88-9A5345A69ED5}"/>
                  </a:ext>
                </a:extLst>
              </p:cNvPr>
              <p:cNvSpPr/>
              <p:nvPr/>
            </p:nvSpPr>
            <p:spPr>
              <a:xfrm>
                <a:off x="3574296" y="728505"/>
                <a:ext cx="7980271" cy="3925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14A065C3-68CA-481E-BF17-651E50628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7834" b="5303"/>
              <a:stretch/>
            </p:blipFill>
            <p:spPr>
              <a:xfrm>
                <a:off x="3574296" y="761491"/>
                <a:ext cx="7980271" cy="3899223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9D6DCE3-472B-4533-8BAF-199CCEAE00DB}"/>
                  </a:ext>
                </a:extLst>
              </p:cNvPr>
              <p:cNvSpPr txBox="1"/>
              <p:nvPr/>
            </p:nvSpPr>
            <p:spPr>
              <a:xfrm>
                <a:off x="3493443" y="781355"/>
                <a:ext cx="121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           Node-BLUE</a:t>
                </a:r>
                <a:endParaRPr lang="en-US" altLang="ko-KR" sz="14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9687F89-98EE-4C64-8E5C-79E9F525A053}"/>
                  </a:ext>
                </a:extLst>
              </p:cNvPr>
              <p:cNvGrpSpPr/>
              <p:nvPr/>
            </p:nvGrpSpPr>
            <p:grpSpPr>
              <a:xfrm>
                <a:off x="3826387" y="832960"/>
                <a:ext cx="159557" cy="110666"/>
                <a:chOff x="4726712" y="689323"/>
                <a:chExt cx="847657" cy="587930"/>
              </a:xfrm>
            </p:grpSpPr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594AB05A-62FF-4076-84B0-8ABA22D5786E}"/>
                    </a:ext>
                  </a:extLst>
                </p:cNvPr>
                <p:cNvCxnSpPr>
                  <a:cxnSpLocks/>
                  <a:stCxn id="252" idx="2"/>
                  <a:endCxn id="25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사각형: 둥근 모서리 249">
                  <a:extLst>
                    <a:ext uri="{FF2B5EF4-FFF2-40B4-BE49-F238E27FC236}">
                      <a16:creationId xmlns:a16="http://schemas.microsoft.com/office/drawing/2014/main" id="{857C60CB-6A48-485A-9AA6-B7C6EFB62F94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DDCADDD4-EF3A-427C-8A86-D8A23194DBDC}"/>
                    </a:ext>
                  </a:extLst>
                </p:cNvPr>
                <p:cNvCxnSpPr>
                  <a:cxnSpLocks/>
                  <a:stCxn id="250" idx="2"/>
                  <a:endCxn id="25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사각형: 둥근 모서리 251">
                  <a:extLst>
                    <a:ext uri="{FF2B5EF4-FFF2-40B4-BE49-F238E27FC236}">
                      <a16:creationId xmlns:a16="http://schemas.microsoft.com/office/drawing/2014/main" id="{7B3DE724-244A-4A70-AD36-B3C5B2C7E6EE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3" name="사각형: 둥근 모서리 252">
                  <a:extLst>
                    <a:ext uri="{FF2B5EF4-FFF2-40B4-BE49-F238E27FC236}">
                      <a16:creationId xmlns:a16="http://schemas.microsoft.com/office/drawing/2014/main" id="{61897697-DF1C-4F31-9919-B3B92846CAF2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D8D7FAE9-AB1E-4C5F-A0E7-F1BBDD1E20A0}"/>
                  </a:ext>
                </a:extLst>
              </p:cNvPr>
              <p:cNvSpPr/>
              <p:nvPr/>
            </p:nvSpPr>
            <p:spPr>
              <a:xfrm>
                <a:off x="3649963" y="3629393"/>
                <a:ext cx="734400" cy="92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974F993-1A5E-447C-9CE6-C78A4E7F53A6}"/>
                  </a:ext>
                </a:extLst>
              </p:cNvPr>
              <p:cNvSpPr/>
              <p:nvPr/>
            </p:nvSpPr>
            <p:spPr>
              <a:xfrm>
                <a:off x="10434136" y="811586"/>
                <a:ext cx="791562" cy="158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E5304F1B-4C8E-4072-A36E-48D9BAC3B330}"/>
                  </a:ext>
                </a:extLst>
              </p:cNvPr>
              <p:cNvGrpSpPr/>
              <p:nvPr/>
            </p:nvGrpSpPr>
            <p:grpSpPr>
              <a:xfrm>
                <a:off x="10416765" y="806400"/>
                <a:ext cx="756273" cy="157577"/>
                <a:chOff x="10416765" y="800051"/>
                <a:chExt cx="756273" cy="157577"/>
              </a:xfrm>
            </p:grpSpPr>
            <p:sp>
              <p:nvSpPr>
                <p:cNvPr id="242" name="사각형: 둥근 모서리 241">
                  <a:extLst>
                    <a:ext uri="{FF2B5EF4-FFF2-40B4-BE49-F238E27FC236}">
                      <a16:creationId xmlns:a16="http://schemas.microsoft.com/office/drawing/2014/main" id="{75CE9376-C674-4376-AF08-6DC7DF57E8A9}"/>
                    </a:ext>
                  </a:extLst>
                </p:cNvPr>
                <p:cNvSpPr/>
                <p:nvPr/>
              </p:nvSpPr>
              <p:spPr>
                <a:xfrm>
                  <a:off x="10416765" y="800051"/>
                  <a:ext cx="756273" cy="1575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/>
                    <a:t>   </a:t>
                  </a:r>
                  <a:r>
                    <a:rPr lang="ko-KR" altLang="en-US" sz="600" b="1" dirty="0"/>
                    <a:t>배포하기</a:t>
                  </a:r>
                </a:p>
              </p:txBody>
            </p: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E7551E4C-89CF-43BF-963D-EDED7F4CDFEC}"/>
                    </a:ext>
                  </a:extLst>
                </p:cNvPr>
                <p:cNvGrpSpPr/>
                <p:nvPr/>
              </p:nvGrpSpPr>
              <p:grpSpPr>
                <a:xfrm>
                  <a:off x="10512795" y="836064"/>
                  <a:ext cx="120049" cy="83266"/>
                  <a:chOff x="4726712" y="689323"/>
                  <a:chExt cx="847657" cy="587930"/>
                </a:xfrm>
                <a:solidFill>
                  <a:schemeClr val="bg1"/>
                </a:solidFill>
              </p:grpSpPr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1A7F80F3-2F16-49C6-BFB2-A7530170FD5E}"/>
                      </a:ext>
                    </a:extLst>
                  </p:cNvPr>
                  <p:cNvCxnSpPr>
                    <a:cxnSpLocks/>
                    <a:stCxn id="247" idx="2"/>
                    <a:endCxn id="248" idx="0"/>
                  </p:cNvCxnSpPr>
                  <p:nvPr/>
                </p:nvCxnSpPr>
                <p:spPr>
                  <a:xfrm>
                    <a:off x="4928405" y="984066"/>
                    <a:ext cx="291100" cy="155558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사각형: 둥근 모서리 244">
                    <a:extLst>
                      <a:ext uri="{FF2B5EF4-FFF2-40B4-BE49-F238E27FC236}">
                        <a16:creationId xmlns:a16="http://schemas.microsoft.com/office/drawing/2014/main" id="{CDB884B6-C2FF-4312-A629-972B176E2F25}"/>
                      </a:ext>
                    </a:extLst>
                  </p:cNvPr>
                  <p:cNvSpPr/>
                  <p:nvPr/>
                </p:nvSpPr>
                <p:spPr>
                  <a:xfrm>
                    <a:off x="5110085" y="689323"/>
                    <a:ext cx="464284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4D3D9FB-C3AB-4AD8-8A66-EEDA66886A99}"/>
                      </a:ext>
                    </a:extLst>
                  </p:cNvPr>
                  <p:cNvCxnSpPr>
                    <a:cxnSpLocks/>
                    <a:stCxn id="245" idx="2"/>
                    <a:endCxn id="248" idx="0"/>
                  </p:cNvCxnSpPr>
                  <p:nvPr/>
                </p:nvCxnSpPr>
                <p:spPr>
                  <a:xfrm flipH="1">
                    <a:off x="5219505" y="826952"/>
                    <a:ext cx="122722" cy="312672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사각형: 둥근 모서리 246">
                    <a:extLst>
                      <a:ext uri="{FF2B5EF4-FFF2-40B4-BE49-F238E27FC236}">
                        <a16:creationId xmlns:a16="http://schemas.microsoft.com/office/drawing/2014/main" id="{A5E90E56-8486-4B48-928A-141DEC13800E}"/>
                      </a:ext>
                    </a:extLst>
                  </p:cNvPr>
                  <p:cNvSpPr/>
                  <p:nvPr/>
                </p:nvSpPr>
                <p:spPr>
                  <a:xfrm>
                    <a:off x="4726712" y="846437"/>
                    <a:ext cx="403386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8" name="사각형: 둥근 모서리 247">
                    <a:extLst>
                      <a:ext uri="{FF2B5EF4-FFF2-40B4-BE49-F238E27FC236}">
                        <a16:creationId xmlns:a16="http://schemas.microsoft.com/office/drawing/2014/main" id="{479AAB55-D012-4252-98B8-70BAE033F441}"/>
                      </a:ext>
                    </a:extLst>
                  </p:cNvPr>
                  <p:cNvSpPr/>
                  <p:nvPr/>
                </p:nvSpPr>
                <p:spPr>
                  <a:xfrm>
                    <a:off x="4978803" y="1139624"/>
                    <a:ext cx="481403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F8CB9C0C-13AF-4F3E-9E27-6221FB775A16}"/>
                  </a:ext>
                </a:extLst>
              </p:cNvPr>
              <p:cNvSpPr/>
              <p:nvPr/>
            </p:nvSpPr>
            <p:spPr>
              <a:xfrm>
                <a:off x="3574294" y="3333089"/>
                <a:ext cx="6346784" cy="1221503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00899CBB-9C30-405E-B4B9-05639BBC10DA}"/>
                  </a:ext>
                </a:extLst>
              </p:cNvPr>
              <p:cNvSpPr/>
              <p:nvPr/>
            </p:nvSpPr>
            <p:spPr>
              <a:xfrm>
                <a:off x="3576389" y="3528626"/>
                <a:ext cx="6244028" cy="9405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23" name="SearchBox">
                <a:extLst>
                  <a:ext uri="{FF2B5EF4-FFF2-40B4-BE49-F238E27FC236}">
                    <a16:creationId xmlns:a16="http://schemas.microsoft.com/office/drawing/2014/main" id="{25204D2A-8F6E-4758-8787-09AD35892E8D}"/>
                  </a:ext>
                </a:extLst>
              </p:cNvPr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8904220" y="3348408"/>
                <a:ext cx="887125" cy="211341"/>
                <a:chOff x="4111923" y="3293648"/>
                <a:chExt cx="962996" cy="310896"/>
              </a:xfrm>
            </p:grpSpPr>
            <p:sp>
              <p:nvSpPr>
                <p:cNvPr id="240" name="Content">
                  <a:extLst>
                    <a:ext uri="{FF2B5EF4-FFF2-40B4-BE49-F238E27FC236}">
                      <a16:creationId xmlns:a16="http://schemas.microsoft.com/office/drawing/2014/main" id="{D63AB6B6-1514-4F25-A39B-7DC488D7F2A8}"/>
                    </a:ext>
                  </a:extLst>
                </p:cNvPr>
                <p:cNvSpPr/>
                <p:nvPr/>
              </p:nvSpPr>
              <p:spPr>
                <a:xfrm>
                  <a:off x="4111923" y="3328417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900" dirty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800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41" name="Icon" descr="C:\Users\t-dantay\Documents\WPIcons\appbar.feature.search.rest.png">
                  <a:extLst>
                    <a:ext uri="{FF2B5EF4-FFF2-40B4-BE49-F238E27FC236}">
                      <a16:creationId xmlns:a16="http://schemas.microsoft.com/office/drawing/2014/main" id="{049F9CCD-C023-487A-B27B-321567430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4023" y="3293648"/>
                  <a:ext cx="310896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B9DE2227-8DE0-44F4-9949-21C03CA0AB9C}"/>
                  </a:ext>
                </a:extLst>
              </p:cNvPr>
              <p:cNvSpPr/>
              <p:nvPr/>
            </p:nvSpPr>
            <p:spPr>
              <a:xfrm>
                <a:off x="3574293" y="4554593"/>
                <a:ext cx="7980273" cy="106122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AC3BC68F-BE19-4E71-9061-3F34F34884CB}"/>
                  </a:ext>
                </a:extLst>
              </p:cNvPr>
              <p:cNvSpPr/>
              <p:nvPr/>
            </p:nvSpPr>
            <p:spPr>
              <a:xfrm>
                <a:off x="3574296" y="991120"/>
                <a:ext cx="6308844" cy="2342630"/>
              </a:xfrm>
              <a:prstGeom prst="rect">
                <a:avLst/>
              </a:prstGeom>
              <a:pattFill prst="lgGrid">
                <a:fgClr>
                  <a:srgbClr val="F1F3F4"/>
                </a:fgClr>
                <a:bgClr>
                  <a:schemeClr val="bg1"/>
                </a:bgClr>
              </a:patt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26" name="ScrollbarHorizontal">
                <a:extLst>
                  <a:ext uri="{FF2B5EF4-FFF2-40B4-BE49-F238E27FC236}">
                    <a16:creationId xmlns:a16="http://schemas.microsoft.com/office/drawing/2014/main" id="{A5A1F827-2C80-4D9C-90AA-EBAEEE005A68}"/>
                  </a:ext>
                </a:extLst>
              </p:cNvPr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576409" y="4451958"/>
                <a:ext cx="6244008" cy="100660"/>
                <a:chOff x="2779777" y="3355425"/>
                <a:chExt cx="3584447" cy="147150"/>
              </a:xfrm>
            </p:grpSpPr>
            <p:sp>
              <p:nvSpPr>
                <p:cNvPr id="236" name="Background">
                  <a:extLst>
                    <a:ext uri="{FF2B5EF4-FFF2-40B4-BE49-F238E27FC236}">
                      <a16:creationId xmlns:a16="http://schemas.microsoft.com/office/drawing/2014/main" id="{E3BBFA0D-9FB5-466D-99B8-DFBBAC717F7A}"/>
                    </a:ext>
                  </a:extLst>
                </p:cNvPr>
                <p:cNvSpPr/>
                <p:nvPr/>
              </p:nvSpPr>
              <p:spPr>
                <a:xfrm>
                  <a:off x="2779777" y="3355425"/>
                  <a:ext cx="358444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Slider">
                  <a:extLst>
                    <a:ext uri="{FF2B5EF4-FFF2-40B4-BE49-F238E27FC236}">
                      <a16:creationId xmlns:a16="http://schemas.microsoft.com/office/drawing/2014/main" id="{CB1C2D7C-BFB3-4950-BAB8-EAFD08F50A67}"/>
                    </a:ext>
                  </a:extLst>
                </p:cNvPr>
                <p:cNvSpPr/>
                <p:nvPr/>
              </p:nvSpPr>
              <p:spPr>
                <a:xfrm>
                  <a:off x="3103108" y="3355425"/>
                  <a:ext cx="346564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LeftArrow">
                  <a:extLst>
                    <a:ext uri="{FF2B5EF4-FFF2-40B4-BE49-F238E27FC236}">
                      <a16:creationId xmlns:a16="http://schemas.microsoft.com/office/drawing/2014/main" id="{57895F29-0A09-4072-A623-B25454455363}"/>
                    </a:ext>
                  </a:extLst>
                </p:cNvPr>
                <p:cNvSpPr/>
                <p:nvPr/>
              </p:nvSpPr>
              <p:spPr>
                <a:xfrm rot="16200000">
                  <a:off x="2784623" y="3417664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ightArrow">
                  <a:extLst>
                    <a:ext uri="{FF2B5EF4-FFF2-40B4-BE49-F238E27FC236}">
                      <a16:creationId xmlns:a16="http://schemas.microsoft.com/office/drawing/2014/main" id="{1DA2CE93-9B84-4F7B-AC05-EE4B300553CE}"/>
                    </a:ext>
                  </a:extLst>
                </p:cNvPr>
                <p:cNvSpPr/>
                <p:nvPr/>
              </p:nvSpPr>
              <p:spPr>
                <a:xfrm rot="5400000">
                  <a:off x="6269094" y="3424841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7" name="ScrollbarHorizontal">
                <a:extLst>
                  <a:ext uri="{FF2B5EF4-FFF2-40B4-BE49-F238E27FC236}">
                    <a16:creationId xmlns:a16="http://schemas.microsoft.com/office/drawing/2014/main" id="{3390730E-7D32-4B77-80CB-2FFC4EB00648}"/>
                  </a:ext>
                </a:extLst>
              </p:cNvPr>
              <p:cNvGrpSpPr/>
              <p:nvPr>
                <p:custDataLst>
                  <p:custData r:id="rId7"/>
                </p:custDataLst>
              </p:nvPr>
            </p:nvGrpSpPr>
            <p:grpSpPr>
              <a:xfrm rot="5400000">
                <a:off x="8816494" y="2228507"/>
                <a:ext cx="2108492" cy="100661"/>
                <a:chOff x="3137116" y="3355425"/>
                <a:chExt cx="3227107" cy="147151"/>
              </a:xfrm>
            </p:grpSpPr>
            <p:sp>
              <p:nvSpPr>
                <p:cNvPr id="232" name="Background">
                  <a:extLst>
                    <a:ext uri="{FF2B5EF4-FFF2-40B4-BE49-F238E27FC236}">
                      <a16:creationId xmlns:a16="http://schemas.microsoft.com/office/drawing/2014/main" id="{C4F40B29-DA6E-4D01-A1A3-206BA3A98B71}"/>
                    </a:ext>
                  </a:extLst>
                </p:cNvPr>
                <p:cNvSpPr/>
                <p:nvPr/>
              </p:nvSpPr>
              <p:spPr>
                <a:xfrm>
                  <a:off x="3137116" y="3355426"/>
                  <a:ext cx="322710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" name="Slider">
                  <a:extLst>
                    <a:ext uri="{FF2B5EF4-FFF2-40B4-BE49-F238E27FC236}">
                      <a16:creationId xmlns:a16="http://schemas.microsoft.com/office/drawing/2014/main" id="{42AEE447-5A11-4ED7-9EB0-DCAE61D9109F}"/>
                    </a:ext>
                  </a:extLst>
                </p:cNvPr>
                <p:cNvSpPr/>
                <p:nvPr/>
              </p:nvSpPr>
              <p:spPr>
                <a:xfrm>
                  <a:off x="3496126" y="3355425"/>
                  <a:ext cx="346563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LeftArrow">
                  <a:extLst>
                    <a:ext uri="{FF2B5EF4-FFF2-40B4-BE49-F238E27FC236}">
                      <a16:creationId xmlns:a16="http://schemas.microsoft.com/office/drawing/2014/main" id="{325B573E-F671-4CB1-A333-FC5FF5300361}"/>
                    </a:ext>
                  </a:extLst>
                </p:cNvPr>
                <p:cNvSpPr/>
                <p:nvPr/>
              </p:nvSpPr>
              <p:spPr>
                <a:xfrm rot="16200000">
                  <a:off x="3164666" y="3396924"/>
                  <a:ext cx="64008" cy="6503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ightArrow">
                  <a:extLst>
                    <a:ext uri="{FF2B5EF4-FFF2-40B4-BE49-F238E27FC236}">
                      <a16:creationId xmlns:a16="http://schemas.microsoft.com/office/drawing/2014/main" id="{B1BA7622-9EE4-40A6-9AE6-82FA42401FF2}"/>
                    </a:ext>
                  </a:extLst>
                </p:cNvPr>
                <p:cNvSpPr/>
                <p:nvPr/>
              </p:nvSpPr>
              <p:spPr>
                <a:xfrm rot="5400000">
                  <a:off x="6251695" y="3404616"/>
                  <a:ext cx="64008" cy="6400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8" name="DropdownBox">
                <a:extLst>
                  <a:ext uri="{FF2B5EF4-FFF2-40B4-BE49-F238E27FC236}">
                    <a16:creationId xmlns:a16="http://schemas.microsoft.com/office/drawing/2014/main" id="{B1419206-0342-4352-BC34-8C170BCA9210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646322" y="3373200"/>
                <a:ext cx="1440000" cy="154800"/>
                <a:chOff x="4016824" y="3329200"/>
                <a:chExt cx="1097652" cy="228600"/>
              </a:xfrm>
            </p:grpSpPr>
            <p:sp>
              <p:nvSpPr>
                <p:cNvPr id="230" name="Content">
                  <a:extLst>
                    <a:ext uri="{FF2B5EF4-FFF2-40B4-BE49-F238E27FC236}">
                      <a16:creationId xmlns:a16="http://schemas.microsoft.com/office/drawing/2014/main" id="{C0493B8F-CDD8-4E33-9BFE-CEA99D363ACC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altLang="ko-KR" sz="10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1" name="DownArrow">
                  <a:extLst>
                    <a:ext uri="{FF2B5EF4-FFF2-40B4-BE49-F238E27FC236}">
                      <a16:creationId xmlns:a16="http://schemas.microsoft.com/office/drawing/2014/main" id="{AC425053-A6CD-4D73-834D-21066A9E7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88DA73-A73D-4ACB-9CA1-6596A5A55C92}"/>
                </a:ext>
              </a:extLst>
            </p:cNvPr>
            <p:cNvSpPr/>
            <p:nvPr/>
          </p:nvSpPr>
          <p:spPr>
            <a:xfrm>
              <a:off x="3574798" y="980116"/>
              <a:ext cx="6346271" cy="234000"/>
            </a:xfrm>
            <a:prstGeom prst="rect">
              <a:avLst/>
            </a:prstGeom>
            <a:solidFill>
              <a:srgbClr val="F3F3F3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D6A4231A-F52F-4263-B60D-8FA28D62D1A3}"/>
                </a:ext>
              </a:extLst>
            </p:cNvPr>
            <p:cNvGrpSpPr/>
            <p:nvPr/>
          </p:nvGrpSpPr>
          <p:grpSpPr>
            <a:xfrm>
              <a:off x="3674556" y="3629285"/>
              <a:ext cx="6021950" cy="653978"/>
              <a:chOff x="3674556" y="3629285"/>
              <a:chExt cx="6021950" cy="653978"/>
            </a:xfrm>
          </p:grpSpPr>
          <p:sp>
            <p:nvSpPr>
              <p:cNvPr id="294" name="사각형: 둥근 모서리 293">
                <a:extLst>
                  <a:ext uri="{FF2B5EF4-FFF2-40B4-BE49-F238E27FC236}">
                    <a16:creationId xmlns:a16="http://schemas.microsoft.com/office/drawing/2014/main" id="{A5C3E167-A91F-4F4C-A9D6-F02A4DE9932D}"/>
                  </a:ext>
                </a:extLst>
              </p:cNvPr>
              <p:cNvSpPr/>
              <p:nvPr/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295" name="사각형: 둥근 모서리 294">
                <a:extLst>
                  <a:ext uri="{FF2B5EF4-FFF2-40B4-BE49-F238E27FC236}">
                    <a16:creationId xmlns:a16="http://schemas.microsoft.com/office/drawing/2014/main" id="{371F9013-91A6-450B-8716-F27720625661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296" name="사각형: 둥근 모서리 295">
                <a:extLst>
                  <a:ext uri="{FF2B5EF4-FFF2-40B4-BE49-F238E27FC236}">
                    <a16:creationId xmlns:a16="http://schemas.microsoft.com/office/drawing/2014/main" id="{244D3F43-9DE2-4A69-9FCC-3CB8E1F89019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297" name="사각형: 둥근 모서리 296">
                <a:extLst>
                  <a:ext uri="{FF2B5EF4-FFF2-40B4-BE49-F238E27FC236}">
                    <a16:creationId xmlns:a16="http://schemas.microsoft.com/office/drawing/2014/main" id="{455266D8-E657-4BAC-8AC3-9C26647996A0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298" name="사각형: 둥근 모서리 297">
                <a:extLst>
                  <a:ext uri="{FF2B5EF4-FFF2-40B4-BE49-F238E27FC236}">
                    <a16:creationId xmlns:a16="http://schemas.microsoft.com/office/drawing/2014/main" id="{99444F2D-EEFF-4773-9397-89636D032682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299" name="사각형: 둥근 모서리 298">
                <a:extLst>
                  <a:ext uri="{FF2B5EF4-FFF2-40B4-BE49-F238E27FC236}">
                    <a16:creationId xmlns:a16="http://schemas.microsoft.com/office/drawing/2014/main" id="{6969D0D3-B1FA-4135-A865-07841478410F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300" name="사각형: 둥근 모서리 299">
                <a:extLst>
                  <a:ext uri="{FF2B5EF4-FFF2-40B4-BE49-F238E27FC236}">
                    <a16:creationId xmlns:a16="http://schemas.microsoft.com/office/drawing/2014/main" id="{303ADBEA-076D-45FE-9561-6EEA6CBB56A8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301" name="사각형: 둥근 모서리 300">
                <a:extLst>
                  <a:ext uri="{FF2B5EF4-FFF2-40B4-BE49-F238E27FC236}">
                    <a16:creationId xmlns:a16="http://schemas.microsoft.com/office/drawing/2014/main" id="{C2E33845-BE0D-4A3D-B02D-D81C12AC0C87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302" name="사각형: 둥근 모서리 301">
                <a:extLst>
                  <a:ext uri="{FF2B5EF4-FFF2-40B4-BE49-F238E27FC236}">
                    <a16:creationId xmlns:a16="http://schemas.microsoft.com/office/drawing/2014/main" id="{C8792C08-3639-4E53-8C55-8D2D4BBB2E1A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303" name="사각형: 둥근 모서리 302">
                <a:extLst>
                  <a:ext uri="{FF2B5EF4-FFF2-40B4-BE49-F238E27FC236}">
                    <a16:creationId xmlns:a16="http://schemas.microsoft.com/office/drawing/2014/main" id="{666D24E0-B660-421A-AAA4-55A2C08274A5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7A3FF65C-B39F-4DC8-BA01-49EB98032B14}"/>
                  </a:ext>
                </a:extLst>
              </p:cNvPr>
              <p:cNvCxnSpPr>
                <a:cxnSpLocks/>
                <a:stCxn id="294" idx="0"/>
                <a:endCxn id="294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1EFDC2B3-BFDF-41AB-996B-E25F5B1851C9}"/>
                  </a:ext>
                </a:extLst>
              </p:cNvPr>
              <p:cNvCxnSpPr>
                <a:cxnSpLocks/>
                <a:stCxn id="296" idx="0"/>
                <a:endCxn id="296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3FC15772-8E6E-4100-8F17-015E73E2DEC9}"/>
                  </a:ext>
                </a:extLst>
              </p:cNvPr>
              <p:cNvCxnSpPr>
                <a:cxnSpLocks/>
                <a:stCxn id="295" idx="0"/>
                <a:endCxn id="295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A6FBFC6B-C7B0-47DB-B4F8-0856B00C2AE9}"/>
                  </a:ext>
                </a:extLst>
              </p:cNvPr>
              <p:cNvCxnSpPr>
                <a:cxnSpLocks/>
                <a:stCxn id="294" idx="2"/>
                <a:endCxn id="294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499189B-03CB-42E9-966F-2A56185CCBED}"/>
                  </a:ext>
                </a:extLst>
              </p:cNvPr>
              <p:cNvCxnSpPr>
                <a:cxnSpLocks/>
                <a:stCxn id="296" idx="2"/>
                <a:endCxn id="296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D55F3BA7-662A-47EF-AAC6-EA22FE2EB9D8}"/>
                  </a:ext>
                </a:extLst>
              </p:cNvPr>
              <p:cNvCxnSpPr>
                <a:cxnSpLocks/>
                <a:stCxn id="298" idx="2"/>
                <a:endCxn id="298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7C68C3FD-75AF-47D0-B454-DF4F4E2BE1CB}"/>
                  </a:ext>
                </a:extLst>
              </p:cNvPr>
              <p:cNvCxnSpPr>
                <a:cxnSpLocks/>
                <a:stCxn id="298" idx="0"/>
                <a:endCxn id="298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08CACAA0-AB6B-40FE-8954-E57F31F7006B}"/>
                  </a:ext>
                </a:extLst>
              </p:cNvPr>
              <p:cNvCxnSpPr>
                <a:cxnSpLocks/>
                <a:stCxn id="300" idx="0"/>
                <a:endCxn id="300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845F2ECC-3036-46FC-AB83-33E54433175A}"/>
                  </a:ext>
                </a:extLst>
              </p:cNvPr>
              <p:cNvCxnSpPr>
                <a:cxnSpLocks/>
                <a:stCxn id="300" idx="2"/>
                <a:endCxn id="300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2A0AB780-A905-479D-A476-194CBB4678F5}"/>
                  </a:ext>
                </a:extLst>
              </p:cNvPr>
              <p:cNvCxnSpPr>
                <a:cxnSpLocks/>
                <a:stCxn id="302" idx="0"/>
                <a:endCxn id="302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ABBA3BA4-CC07-49D9-A761-DBFDE9A98F6D}"/>
                  </a:ext>
                </a:extLst>
              </p:cNvPr>
              <p:cNvCxnSpPr>
                <a:cxnSpLocks/>
                <a:stCxn id="302" idx="2"/>
                <a:endCxn id="302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922525F8-C7C0-444F-AADD-FC6C2B519983}"/>
                  </a:ext>
                </a:extLst>
              </p:cNvPr>
              <p:cNvCxnSpPr>
                <a:cxnSpLocks/>
                <a:stCxn id="303" idx="0"/>
                <a:endCxn id="303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5CF31FA3-621A-4546-9580-A31055F58146}"/>
                  </a:ext>
                </a:extLst>
              </p:cNvPr>
              <p:cNvCxnSpPr>
                <a:cxnSpLocks/>
                <a:stCxn id="301" idx="0"/>
                <a:endCxn id="301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56F0048F-3E96-4760-B8BA-40CBD6CE211B}"/>
                  </a:ext>
                </a:extLst>
              </p:cNvPr>
              <p:cNvCxnSpPr>
                <a:cxnSpLocks/>
                <a:stCxn id="299" idx="0"/>
                <a:endCxn id="299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0303D9DD-5BE3-49E5-8342-CE5B48F4FF57}"/>
                  </a:ext>
                </a:extLst>
              </p:cNvPr>
              <p:cNvCxnSpPr>
                <a:cxnSpLocks/>
                <a:stCxn id="297" idx="0"/>
                <a:endCxn id="297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75AE4F-35AC-4BCF-AC58-4AEA669AEA52}"/>
                </a:ext>
              </a:extLst>
            </p:cNvPr>
            <p:cNvGrpSpPr/>
            <p:nvPr/>
          </p:nvGrpSpPr>
          <p:grpSpPr>
            <a:xfrm>
              <a:off x="9925200" y="980116"/>
              <a:ext cx="1629230" cy="3564000"/>
              <a:chOff x="9925200" y="980116"/>
              <a:chExt cx="1629230" cy="356400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B97375BB-5C0F-4730-9DD6-E3E9406E29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9925200" y="980116"/>
                <a:ext cx="1629230" cy="3564000"/>
              </a:xfrm>
              <a:prstGeom prst="rect">
                <a:avLst/>
              </a:prstGeom>
              <a:ln w="3175">
                <a:solidFill>
                  <a:srgbClr val="C1C1C1"/>
                </a:solidFill>
              </a:ln>
            </p:spPr>
          </p:pic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E0C4FDD-130A-4D5F-8363-9845EC50C03A}"/>
                  </a:ext>
                </a:extLst>
              </p:cNvPr>
              <p:cNvSpPr/>
              <p:nvPr/>
            </p:nvSpPr>
            <p:spPr>
              <a:xfrm>
                <a:off x="9958807" y="1375200"/>
                <a:ext cx="1594800" cy="316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20AA4DD7-A8B2-4DE5-B4EF-D72E848D0276}"/>
                </a:ext>
              </a:extLst>
            </p:cNvPr>
            <p:cNvSpPr/>
            <p:nvPr/>
          </p:nvSpPr>
          <p:spPr>
            <a:xfrm>
              <a:off x="3648238" y="1051201"/>
              <a:ext cx="1085388" cy="162916"/>
            </a:xfrm>
            <a:prstGeom prst="trapezoid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06B24E3-068A-41BC-9E55-F826DD4337D5}"/>
                </a:ext>
              </a:extLst>
            </p:cNvPr>
            <p:cNvSpPr/>
            <p:nvPr/>
          </p:nvSpPr>
          <p:spPr>
            <a:xfrm>
              <a:off x="11405241" y="1036308"/>
              <a:ext cx="124855" cy="101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Freeform 93">
              <a:extLst>
                <a:ext uri="{FF2B5EF4-FFF2-40B4-BE49-F238E27FC236}">
                  <a16:creationId xmlns:a16="http://schemas.microsoft.com/office/drawing/2014/main" id="{2BC67253-8D02-40D5-93FF-0306B3646294}"/>
                </a:ext>
              </a:extLst>
            </p:cNvPr>
            <p:cNvSpPr>
              <a:spLocks/>
            </p:cNvSpPr>
            <p:nvPr>
              <p:custDataLst>
                <p:custData r:id="rId1"/>
                <p:custData r:id="rId2"/>
              </p:custDataLst>
            </p:nvPr>
          </p:nvSpPr>
          <p:spPr bwMode="black">
            <a:xfrm>
              <a:off x="9689962" y="1062000"/>
              <a:ext cx="91863" cy="90276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C1C1C1"/>
            </a:solidFill>
            <a:ln>
              <a:solidFill>
                <a:srgbClr val="C1C1C1"/>
              </a:solidFill>
            </a:ln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50A6030-A017-42BA-AF28-17D740AF94B4}"/>
              </a:ext>
            </a:extLst>
          </p:cNvPr>
          <p:cNvSpPr txBox="1"/>
          <p:nvPr/>
        </p:nvSpPr>
        <p:spPr>
          <a:xfrm>
            <a:off x="3586536" y="1220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4" name="곱하기 기호 103">
            <a:extLst>
              <a:ext uri="{FF2B5EF4-FFF2-40B4-BE49-F238E27FC236}">
                <a16:creationId xmlns:a16="http://schemas.microsoft.com/office/drawing/2014/main" id="{CD934A60-C9FE-49BB-ACF0-7EE9D14BA9EE}"/>
              </a:ext>
            </a:extLst>
          </p:cNvPr>
          <p:cNvSpPr/>
          <p:nvPr/>
        </p:nvSpPr>
        <p:spPr>
          <a:xfrm>
            <a:off x="4546647" y="1085196"/>
            <a:ext cx="94925" cy="94925"/>
          </a:xfrm>
          <a:prstGeom prst="mathMultiply">
            <a:avLst>
              <a:gd name="adj1" fmla="val 9020"/>
            </a:avLst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14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4D393C-55F1-43B9-B9F0-C757C13095FE}"/>
              </a:ext>
            </a:extLst>
          </p:cNvPr>
          <p:cNvGrpSpPr/>
          <p:nvPr/>
        </p:nvGrpSpPr>
        <p:grpSpPr>
          <a:xfrm>
            <a:off x="1016784" y="2103986"/>
            <a:ext cx="10495975" cy="2693508"/>
            <a:chOff x="1016784" y="1664363"/>
            <a:chExt cx="10495975" cy="26935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AF60BC-BE3F-42EE-ACD6-70956FB68A56}"/>
                </a:ext>
              </a:extLst>
            </p:cNvPr>
            <p:cNvGrpSpPr/>
            <p:nvPr/>
          </p:nvGrpSpPr>
          <p:grpSpPr>
            <a:xfrm>
              <a:off x="5371520" y="1664363"/>
              <a:ext cx="3905936" cy="2693508"/>
              <a:chOff x="6110025" y="1241376"/>
              <a:chExt cx="2690503" cy="185535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66B5085-AAD6-4EB8-811D-97DF75A5721E}"/>
                  </a:ext>
                </a:extLst>
              </p:cNvPr>
              <p:cNvSpPr/>
              <p:nvPr/>
            </p:nvSpPr>
            <p:spPr>
              <a:xfrm flipH="1">
                <a:off x="6222919" y="1241376"/>
                <a:ext cx="91353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motor</a:t>
                </a:r>
                <a:endParaRPr lang="ko-KR" altLang="en-US" sz="1000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54ABD36-E0EC-4259-B15A-8E484C75A3B5}"/>
                  </a:ext>
                </a:extLst>
              </p:cNvPr>
              <p:cNvSpPr/>
              <p:nvPr>
                <p:custDataLst>
                  <p:custData r:id="rId2"/>
                </p:custDataLst>
              </p:nvPr>
            </p:nvSpPr>
            <p:spPr>
              <a:xfrm flipH="1">
                <a:off x="6110581" y="1723950"/>
                <a:ext cx="1138213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switch</a:t>
                </a:r>
                <a:endParaRPr lang="ko-KR" altLang="en-US" sz="1000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9152699-B74C-4F94-BE82-B075F6294252}"/>
                  </a:ext>
                </a:extLst>
              </p:cNvPr>
              <p:cNvSpPr/>
              <p:nvPr/>
            </p:nvSpPr>
            <p:spPr>
              <a:xfrm flipH="1">
                <a:off x="6110025" y="2160874"/>
                <a:ext cx="1139326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rotation</a:t>
                </a:r>
                <a:endParaRPr lang="ko-KR" altLang="en-US" sz="1000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B3722FE-2AFD-4FDC-913E-E561FF1A0ABA}"/>
                  </a:ext>
                </a:extLst>
              </p:cNvPr>
              <p:cNvSpPr/>
              <p:nvPr/>
            </p:nvSpPr>
            <p:spPr>
              <a:xfrm flipH="1">
                <a:off x="6173026" y="2819355"/>
                <a:ext cx="1023500" cy="277373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Raspberry Pi</a:t>
                </a:r>
                <a:endParaRPr lang="ko-KR" altLang="en-US" sz="1000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0B9440D-9815-4655-B57A-64DE5F13A3E1}"/>
                  </a:ext>
                </a:extLst>
              </p:cNvPr>
              <p:cNvSpPr/>
              <p:nvPr/>
            </p:nvSpPr>
            <p:spPr>
              <a:xfrm flipH="1">
                <a:off x="7661200" y="2160874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notification</a:t>
                </a:r>
                <a:endParaRPr lang="ko-KR" altLang="en-US" sz="1000" dirty="0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38D955F-388B-4A13-8E16-99DE1DCFB4A0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6679687" y="1518749"/>
                <a:ext cx="0" cy="205201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9B19644-F1DB-48D0-8336-B8F1C789577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6679687" y="2001323"/>
                <a:ext cx="1" cy="159551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8FC79FA-9750-4946-8ABE-2DA1F6393CC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6679688" y="2438247"/>
                <a:ext cx="5088" cy="381108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B6D19BE-12E1-438B-9694-3E0286C91280}"/>
                  </a:ext>
                </a:extLst>
              </p:cNvPr>
              <p:cNvCxnSpPr>
                <a:cxnSpLocks/>
                <a:stCxn id="8" idx="0"/>
                <a:endCxn id="5" idx="2"/>
              </p:cNvCxnSpPr>
              <p:nvPr/>
            </p:nvCxnSpPr>
            <p:spPr>
              <a:xfrm flipH="1" flipV="1">
                <a:off x="6679687" y="2001323"/>
                <a:ext cx="1551176" cy="159551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9FE617-8E3B-4FE6-BC18-2F7941DCC51B}"/>
                </a:ext>
              </a:extLst>
            </p:cNvPr>
            <p:cNvSpPr txBox="1"/>
            <p:nvPr/>
          </p:nvSpPr>
          <p:spPr>
            <a:xfrm>
              <a:off x="7302984" y="2434812"/>
              <a:ext cx="4209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사용자가 </a:t>
              </a:r>
              <a:r>
                <a:rPr lang="en-US" altLang="ko-KR" sz="1200" dirty="0"/>
                <a:t>switch</a:t>
              </a:r>
              <a:r>
                <a:rPr lang="ko-KR" altLang="en-US" sz="1200" dirty="0"/>
                <a:t>를 이용해 값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개폐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조정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입력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E3F8ED-CA78-4FF3-9BAE-1626964B0649}"/>
                </a:ext>
              </a:extLst>
            </p:cNvPr>
            <p:cNvSpPr txBox="1"/>
            <p:nvPr/>
          </p:nvSpPr>
          <p:spPr>
            <a:xfrm>
              <a:off x="1016784" y="3105174"/>
              <a:ext cx="4785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입력 받은 값을 활용이 가능하도록 원하는 값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개폐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으로 변환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B5C72-8C49-4ED1-B399-F3CF30ECD075}"/>
                </a:ext>
              </a:extLst>
            </p:cNvPr>
            <p:cNvSpPr txBox="1"/>
            <p:nvPr/>
          </p:nvSpPr>
          <p:spPr>
            <a:xfrm>
              <a:off x="7476806" y="3487826"/>
              <a:ext cx="3601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값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개폐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의 상태를 </a:t>
              </a:r>
              <a:r>
                <a:rPr lang="en-US" altLang="ko-KR" sz="1200" dirty="0"/>
                <a:t>notification </a:t>
              </a:r>
              <a:r>
                <a:rPr lang="ko-KR" altLang="en-US" sz="1200" dirty="0"/>
                <a:t>으로 보여줌</a:t>
              </a:r>
              <a:endParaRPr lang="en-US" altLang="ko-KR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96384-0F4C-448F-92C6-D08DA34B4B6B}"/>
                </a:ext>
              </a:extLst>
            </p:cNvPr>
            <p:cNvSpPr txBox="1"/>
            <p:nvPr/>
          </p:nvSpPr>
          <p:spPr>
            <a:xfrm>
              <a:off x="2755675" y="4041221"/>
              <a:ext cx="2602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변환된 값을 라즈베리 파이로 전달</a:t>
              </a:r>
              <a:endParaRPr lang="en-US" altLang="ko-KR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DD651F-9B03-447D-8B6F-18A42C1F3907}"/>
                </a:ext>
              </a:extLst>
            </p:cNvPr>
            <p:cNvSpPr txBox="1"/>
            <p:nvPr/>
          </p:nvSpPr>
          <p:spPr>
            <a:xfrm>
              <a:off x="7295978" y="1714552"/>
              <a:ext cx="4209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Device(motor) </a:t>
              </a:r>
              <a:r>
                <a:rPr lang="ko-KR" altLang="en-US" sz="1200" dirty="0"/>
                <a:t>종류 나타냄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B60106-EDD5-427F-9D80-B7A5C4B88078}"/>
              </a:ext>
            </a:extLst>
          </p:cNvPr>
          <p:cNvSpPr txBox="1"/>
          <p:nvPr/>
        </p:nvSpPr>
        <p:spPr>
          <a:xfrm>
            <a:off x="1022829" y="52828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</a:t>
            </a:r>
            <a:r>
              <a:rPr lang="ko-KR" altLang="en-US" sz="1400" dirty="0"/>
              <a:t>천창개폐기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9AF895-8CF8-46DD-B835-5D72EE54DE9F}"/>
              </a:ext>
            </a:extLst>
          </p:cNvPr>
          <p:cNvGrpSpPr/>
          <p:nvPr/>
        </p:nvGrpSpPr>
        <p:grpSpPr>
          <a:xfrm>
            <a:off x="1579249" y="2159650"/>
            <a:ext cx="3129965" cy="621116"/>
            <a:chOff x="1579249" y="1880441"/>
            <a:chExt cx="3129965" cy="6211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5FBDC81-DA62-43BF-9CAD-AEE9A7E85C52}"/>
                </a:ext>
              </a:extLst>
            </p:cNvPr>
            <p:cNvSpPr/>
            <p:nvPr/>
          </p:nvSpPr>
          <p:spPr>
            <a:xfrm>
              <a:off x="1579249" y="1880441"/>
              <a:ext cx="3129965" cy="6211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BEEA10E-13D4-47A9-8C81-C4CFA4DEF9C1}"/>
                </a:ext>
              </a:extLst>
            </p:cNvPr>
            <p:cNvGrpSpPr/>
            <p:nvPr/>
          </p:nvGrpSpPr>
          <p:grpSpPr>
            <a:xfrm>
              <a:off x="1771008" y="2024493"/>
              <a:ext cx="2746447" cy="360130"/>
              <a:chOff x="1845672" y="2780766"/>
              <a:chExt cx="2746447" cy="36013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F20114-928A-41C5-AD63-C26D4B152555}"/>
                  </a:ext>
                </a:extLst>
              </p:cNvPr>
              <p:cNvSpPr txBox="1"/>
              <p:nvPr>
                <p:custDataLst>
                  <p:custData r:id="rId1"/>
                </p:custDataLst>
              </p:nvPr>
            </p:nvSpPr>
            <p:spPr>
              <a:xfrm>
                <a:off x="1845672" y="2812495"/>
                <a:ext cx="109763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천창개폐기</a:t>
                </a: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83F9B638-FFCC-45AC-BBDC-CE9131F1F5E0}"/>
                  </a:ext>
                </a:extLst>
              </p:cNvPr>
              <p:cNvSpPr/>
              <p:nvPr/>
            </p:nvSpPr>
            <p:spPr>
              <a:xfrm>
                <a:off x="3668446" y="2780766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C784F14-2F58-4370-8C04-3130965F8CC1}"/>
                  </a:ext>
                </a:extLst>
              </p:cNvPr>
              <p:cNvSpPr/>
              <p:nvPr/>
            </p:nvSpPr>
            <p:spPr>
              <a:xfrm>
                <a:off x="3708670" y="2818758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/>
                  <a:t>OFF</a:t>
                </a:r>
                <a:endParaRPr lang="ko-KR" altLang="en-US" sz="1400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D380AC1-BB9C-4F48-964E-392665F88B0B}"/>
                  </a:ext>
                </a:extLst>
              </p:cNvPr>
              <p:cNvSpPr/>
              <p:nvPr/>
            </p:nvSpPr>
            <p:spPr>
              <a:xfrm>
                <a:off x="3776814" y="2819799"/>
                <a:ext cx="282064" cy="282064"/>
              </a:xfrm>
              <a:prstGeom prst="ellips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10191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BE3562-7FC4-4822-BFC1-B68620032E8F}"/>
              </a:ext>
            </a:extLst>
          </p:cNvPr>
          <p:cNvGrpSpPr/>
          <p:nvPr/>
        </p:nvGrpSpPr>
        <p:grpSpPr>
          <a:xfrm>
            <a:off x="1557568" y="2608541"/>
            <a:ext cx="2671820" cy="1846968"/>
            <a:chOff x="6110025" y="1241376"/>
            <a:chExt cx="2393629" cy="1654661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E24F7B-C19B-41E9-8138-F16A863AFE0F}"/>
                </a:ext>
              </a:extLst>
            </p:cNvPr>
            <p:cNvSpPr/>
            <p:nvPr/>
          </p:nvSpPr>
          <p:spPr>
            <a:xfrm flipH="1">
              <a:off x="6222919" y="1241376"/>
              <a:ext cx="913538" cy="27737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motor</a:t>
              </a:r>
              <a:endParaRPr lang="ko-KR" altLang="en-US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CCEF971-A860-401C-B8E7-03BB5D01597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flipH="1">
              <a:off x="6110581" y="1723950"/>
              <a:ext cx="1138213" cy="27737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switch</a:t>
              </a:r>
              <a:endParaRPr lang="ko-KR" altLang="en-US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15FA1A2-95A8-4CF3-85D8-F36FEAC98352}"/>
                </a:ext>
              </a:extLst>
            </p:cNvPr>
            <p:cNvSpPr/>
            <p:nvPr/>
          </p:nvSpPr>
          <p:spPr>
            <a:xfrm flipH="1">
              <a:off x="6110025" y="2160874"/>
              <a:ext cx="1139326" cy="27737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rotation</a:t>
              </a:r>
              <a:endParaRPr lang="ko-KR" altLang="en-US" sz="10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0E3EDD9-1B40-4D9E-AF94-19CBA01DDE75}"/>
                </a:ext>
              </a:extLst>
            </p:cNvPr>
            <p:cNvSpPr/>
            <p:nvPr/>
          </p:nvSpPr>
          <p:spPr>
            <a:xfrm flipH="1">
              <a:off x="6166393" y="2618664"/>
              <a:ext cx="1023500" cy="277373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Raspberry Pi</a:t>
              </a:r>
              <a:endParaRPr lang="ko-KR" altLang="en-US" sz="10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AEF964-47EC-45CC-9F78-132B4B81FEF6}"/>
                </a:ext>
              </a:extLst>
            </p:cNvPr>
            <p:cNvSpPr/>
            <p:nvPr/>
          </p:nvSpPr>
          <p:spPr>
            <a:xfrm flipH="1">
              <a:off x="7364326" y="2165829"/>
              <a:ext cx="1139328" cy="277373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notification</a:t>
              </a:r>
              <a:endParaRPr lang="ko-KR" altLang="en-US" sz="10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7CECD63-99DB-475A-9670-155A3D8C899C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6679687" y="1518749"/>
              <a:ext cx="0" cy="20520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DA2162C-1BFE-4961-BE75-8C2EC7CA0829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6679687" y="2001323"/>
              <a:ext cx="1" cy="15955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ACCE193-3F35-48A9-A9A7-B7792B2DC956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6678143" y="2438247"/>
              <a:ext cx="1545" cy="180417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8691DC2-06D9-41E4-95F2-FC8306F60C0D}"/>
                </a:ext>
              </a:extLst>
            </p:cNvPr>
            <p:cNvCxnSpPr>
              <a:cxnSpLocks/>
              <a:stCxn id="45" idx="0"/>
              <a:endCxn id="40" idx="2"/>
            </p:cNvCxnSpPr>
            <p:nvPr/>
          </p:nvCxnSpPr>
          <p:spPr>
            <a:xfrm flipH="1" flipV="1">
              <a:off x="6679688" y="2001323"/>
              <a:ext cx="1254302" cy="164506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CF1B3A5-3B2F-4D0D-A9AF-E8617BB26E2B}"/>
              </a:ext>
            </a:extLst>
          </p:cNvPr>
          <p:cNvSpPr txBox="1"/>
          <p:nvPr/>
        </p:nvSpPr>
        <p:spPr>
          <a:xfrm>
            <a:off x="1022829" y="52828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</a:t>
            </a:r>
            <a:r>
              <a:rPr lang="ko-KR" altLang="en-US" sz="1400" dirty="0"/>
              <a:t>천창개폐기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5A51A7D-B67B-43C6-8C73-96604CB32A60}"/>
              </a:ext>
            </a:extLst>
          </p:cNvPr>
          <p:cNvSpPr/>
          <p:nvPr/>
        </p:nvSpPr>
        <p:spPr>
          <a:xfrm flipH="1">
            <a:off x="8802036" y="1142438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rotation</a:t>
            </a:r>
            <a:endParaRPr lang="ko-KR" altLang="en-US" sz="11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8B47B7-F37A-4224-B7B3-F6B439836C95}"/>
              </a:ext>
            </a:extLst>
          </p:cNvPr>
          <p:cNvGrpSpPr/>
          <p:nvPr/>
        </p:nvGrpSpPr>
        <p:grpSpPr>
          <a:xfrm>
            <a:off x="7890922" y="1563638"/>
            <a:ext cx="3291566" cy="3981196"/>
            <a:chOff x="7890922" y="1563638"/>
            <a:chExt cx="3291566" cy="398119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045194A-E936-429D-9449-75D438537C16}"/>
                </a:ext>
              </a:extLst>
            </p:cNvPr>
            <p:cNvSpPr/>
            <p:nvPr/>
          </p:nvSpPr>
          <p:spPr>
            <a:xfrm>
              <a:off x="7890922" y="1563638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E23DAE8-D6AA-42F4-880D-6B2F870C7A1E}"/>
                </a:ext>
              </a:extLst>
            </p:cNvPr>
            <p:cNvSpPr/>
            <p:nvPr/>
          </p:nvSpPr>
          <p:spPr>
            <a:xfrm>
              <a:off x="8003898" y="1840838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F7A44C-0F47-461B-9E58-1E19E266899D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8101254" y="1584404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CF03E59-1EBF-473E-B9EB-DE03FECE3DF7}"/>
                </a:ext>
              </a:extLst>
            </p:cNvPr>
            <p:cNvGrpSpPr/>
            <p:nvPr/>
          </p:nvGrpSpPr>
          <p:grpSpPr>
            <a:xfrm>
              <a:off x="8182522" y="1970438"/>
              <a:ext cx="2710947" cy="1824860"/>
              <a:chOff x="10342297" y="3191094"/>
              <a:chExt cx="2710947" cy="182486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8371B5C-574C-429E-BF94-CE6F9614DCC0}"/>
                  </a:ext>
                </a:extLst>
              </p:cNvPr>
              <p:cNvSpPr/>
              <p:nvPr/>
            </p:nvSpPr>
            <p:spPr>
              <a:xfrm>
                <a:off x="10342297" y="3191094"/>
                <a:ext cx="2710947" cy="1824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CC050A05-DB78-4373-AD98-AD881A408A5D}"/>
                  </a:ext>
                </a:extLst>
              </p:cNvPr>
              <p:cNvGrpSpPr/>
              <p:nvPr/>
            </p:nvGrpSpPr>
            <p:grpSpPr>
              <a:xfrm>
                <a:off x="10407097" y="3597894"/>
                <a:ext cx="2573776" cy="1322155"/>
                <a:chOff x="2217049" y="5074980"/>
                <a:chExt cx="2573776" cy="132215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9A404963-0150-4274-9917-9F7E85BE6E00}"/>
                    </a:ext>
                  </a:extLst>
                </p:cNvPr>
                <p:cNvGrpSpPr/>
                <p:nvPr/>
              </p:nvGrpSpPr>
              <p:grpSpPr>
                <a:xfrm>
                  <a:off x="2217049" y="5074980"/>
                  <a:ext cx="2573776" cy="334735"/>
                  <a:chOff x="2217049" y="5013572"/>
                  <a:chExt cx="2573776" cy="334735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CD20DFC3-CC60-47D0-8F8D-D0EB82FB5540}"/>
                      </a:ext>
                    </a:extLst>
                  </p:cNvPr>
                  <p:cNvSpPr/>
                  <p:nvPr/>
                </p:nvSpPr>
                <p:spPr>
                  <a:xfrm>
                    <a:off x="2217049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speed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D33A8B26-0C0B-464F-A65C-C2261EAC1956}"/>
                      </a:ext>
                    </a:extLst>
                  </p:cNvPr>
                  <p:cNvSpPr/>
                  <p:nvPr/>
                </p:nvSpPr>
                <p:spPr>
                  <a:xfrm>
                    <a:off x="3527449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260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B94409A8-21E3-4B2C-B15C-A0879A9CDC34}"/>
                    </a:ext>
                  </a:extLst>
                </p:cNvPr>
                <p:cNvGrpSpPr/>
                <p:nvPr/>
              </p:nvGrpSpPr>
              <p:grpSpPr>
                <a:xfrm>
                  <a:off x="2217049" y="5568690"/>
                  <a:ext cx="2573776" cy="334735"/>
                  <a:chOff x="2217049" y="5445218"/>
                  <a:chExt cx="2573776" cy="334735"/>
                </a:xfrm>
              </p:grpSpPr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D775D1DC-4A70-47A5-86DF-25C46A2CAF71}"/>
                      </a:ext>
                    </a:extLst>
                  </p:cNvPr>
                  <p:cNvSpPr/>
                  <p:nvPr/>
                </p:nvSpPr>
                <p:spPr>
                  <a:xfrm>
                    <a:off x="2217049" y="544521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direction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E92B0C60-EB85-45D8-B60B-F00DEAF0FF1A}"/>
                      </a:ext>
                    </a:extLst>
                  </p:cNvPr>
                  <p:cNvSpPr/>
                  <p:nvPr/>
                </p:nvSpPr>
                <p:spPr>
                  <a:xfrm>
                    <a:off x="3527449" y="544521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dirNum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823DF086-87C2-4801-9DFD-F0EABE1F795F}"/>
                    </a:ext>
                  </a:extLst>
                </p:cNvPr>
                <p:cNvGrpSpPr/>
                <p:nvPr/>
              </p:nvGrpSpPr>
              <p:grpSpPr>
                <a:xfrm>
                  <a:off x="2217049" y="6062400"/>
                  <a:ext cx="2573776" cy="334735"/>
                  <a:chOff x="2217049" y="5877884"/>
                  <a:chExt cx="2573776" cy="334735"/>
                </a:xfrm>
              </p:grpSpPr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9329F7E4-03DF-4CFE-95FC-47D42E93A639}"/>
                      </a:ext>
                    </a:extLst>
                  </p:cNvPr>
                  <p:cNvSpPr/>
                  <p:nvPr/>
                </p:nvSpPr>
                <p:spPr>
                  <a:xfrm>
                    <a:off x="2217049" y="5877884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duration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1480DD65-E565-445E-88A0-814AFB3E70E5}"/>
                      </a:ext>
                    </a:extLst>
                  </p:cNvPr>
                  <p:cNvSpPr/>
                  <p:nvPr/>
                </p:nvSpPr>
                <p:spPr>
                  <a:xfrm>
                    <a:off x="3527449" y="5877884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2A06553-41A0-4BE5-AC9C-D15ECCA58F59}"/>
                </a:ext>
              </a:extLst>
            </p:cNvPr>
            <p:cNvGrpSpPr/>
            <p:nvPr/>
          </p:nvGrpSpPr>
          <p:grpSpPr>
            <a:xfrm>
              <a:off x="8182522" y="4005246"/>
              <a:ext cx="2710947" cy="1323716"/>
              <a:chOff x="10396405" y="5059341"/>
              <a:chExt cx="2710947" cy="1323716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CF5AF541-B7EF-4685-B118-BAE8A985CFF4}"/>
                  </a:ext>
                </a:extLst>
              </p:cNvPr>
              <p:cNvSpPr/>
              <p:nvPr/>
            </p:nvSpPr>
            <p:spPr>
              <a:xfrm>
                <a:off x="10396405" y="5059341"/>
                <a:ext cx="2710947" cy="1323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pin</a:t>
                </a: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E8A0757C-7F39-425E-BC06-C4C1C4FCED38}"/>
                  </a:ext>
                </a:extLst>
              </p:cNvPr>
              <p:cNvGrpSpPr/>
              <p:nvPr/>
            </p:nvGrpSpPr>
            <p:grpSpPr>
              <a:xfrm>
                <a:off x="10461205" y="5466140"/>
                <a:ext cx="2573776" cy="828955"/>
                <a:chOff x="2224995" y="5074980"/>
                <a:chExt cx="2573776" cy="82895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9DAEA8D-DD76-4FE4-B302-72A182DADCB6}"/>
                    </a:ext>
                  </a:extLst>
                </p:cNvPr>
                <p:cNvGrpSpPr/>
                <p:nvPr/>
              </p:nvGrpSpPr>
              <p:grpSpPr>
                <a:xfrm>
                  <a:off x="2224995" y="5074980"/>
                  <a:ext cx="2573776" cy="334735"/>
                  <a:chOff x="2224995" y="5013572"/>
                  <a:chExt cx="2573776" cy="334735"/>
                </a:xfrm>
              </p:grpSpPr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E15200D8-9FA9-4304-B075-1A321DAB6093}"/>
                      </a:ext>
                    </a:extLst>
                  </p:cNvPr>
                  <p:cNvSpPr/>
                  <p:nvPr/>
                </p:nvSpPr>
                <p:spPr>
                  <a:xfrm>
                    <a:off x="2224995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forward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6AF3B094-120C-44BB-A810-5DDB4174D0EE}"/>
                      </a:ext>
                    </a:extLst>
                  </p:cNvPr>
                  <p:cNvSpPr/>
                  <p:nvPr/>
                </p:nvSpPr>
                <p:spPr>
                  <a:xfrm>
                    <a:off x="3535395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gpioNum1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D8CEB958-2277-4DD3-A7A0-99D4138662F9}"/>
                    </a:ext>
                  </a:extLst>
                </p:cNvPr>
                <p:cNvGrpSpPr/>
                <p:nvPr/>
              </p:nvGrpSpPr>
              <p:grpSpPr>
                <a:xfrm>
                  <a:off x="2224995" y="5569200"/>
                  <a:ext cx="2573776" cy="334735"/>
                  <a:chOff x="2224995" y="5445728"/>
                  <a:chExt cx="2573776" cy="334735"/>
                </a:xfrm>
              </p:grpSpPr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BCAF68B6-7886-4C48-92D1-6C069E314567}"/>
                      </a:ext>
                    </a:extLst>
                  </p:cNvPr>
                  <p:cNvSpPr/>
                  <p:nvPr/>
                </p:nvSpPr>
                <p:spPr>
                  <a:xfrm>
                    <a:off x="2224995" y="544572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backward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F7852C11-C16C-41FA-83C7-A3F7E090A1AD}"/>
                      </a:ext>
                    </a:extLst>
                  </p:cNvPr>
                  <p:cNvSpPr/>
                  <p:nvPr/>
                </p:nvSpPr>
                <p:spPr>
                  <a:xfrm>
                    <a:off x="3535395" y="544572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gpioNum2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1DE18DE-0CD1-46F2-B7A8-29464E96F1C1}"/>
              </a:ext>
            </a:extLst>
          </p:cNvPr>
          <p:cNvGrpSpPr/>
          <p:nvPr/>
        </p:nvGrpSpPr>
        <p:grpSpPr>
          <a:xfrm>
            <a:off x="4510325" y="1579362"/>
            <a:ext cx="3291566" cy="3993927"/>
            <a:chOff x="1833582" y="2817556"/>
            <a:chExt cx="3291566" cy="3672548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176C7BC-5CD8-4F79-BA27-085A454061D0}"/>
                </a:ext>
              </a:extLst>
            </p:cNvPr>
            <p:cNvSpPr/>
            <p:nvPr/>
          </p:nvSpPr>
          <p:spPr>
            <a:xfrm>
              <a:off x="1833582" y="2817556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3B640A9-AC93-4A54-9AF4-5B5BF6ED85C5}"/>
                </a:ext>
              </a:extLst>
            </p:cNvPr>
            <p:cNvSpPr/>
            <p:nvPr/>
          </p:nvSpPr>
          <p:spPr>
            <a:xfrm>
              <a:off x="1833582" y="3369432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6DB65AE-C8B2-4595-A5B5-FFD14BAC05EA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A6A12D3-A241-45A6-B997-6DC0464870D1}"/>
                </a:ext>
              </a:extLst>
            </p:cNvPr>
            <p:cNvSpPr txBox="1"/>
            <p:nvPr/>
          </p:nvSpPr>
          <p:spPr>
            <a:xfrm>
              <a:off x="2085672" y="2928647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FC644C-6384-4E27-90EA-134FF14713FA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6F74A0A-65DC-41EA-A561-C1BDC769D4F2}"/>
              </a:ext>
            </a:extLst>
          </p:cNvPr>
          <p:cNvSpPr/>
          <p:nvPr/>
        </p:nvSpPr>
        <p:spPr>
          <a:xfrm flipH="1">
            <a:off x="5416994" y="1142438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1B97253-684E-409F-A432-A85593D14A8C}"/>
              </a:ext>
            </a:extLst>
          </p:cNvPr>
          <p:cNvSpPr/>
          <p:nvPr/>
        </p:nvSpPr>
        <p:spPr>
          <a:xfrm>
            <a:off x="4804343" y="2584213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 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BDD5EB-8B5E-48CB-B7D9-2B41FFFEED93}"/>
              </a:ext>
            </a:extLst>
          </p:cNvPr>
          <p:cNvSpPr/>
          <p:nvPr/>
        </p:nvSpPr>
        <p:spPr>
          <a:xfrm>
            <a:off x="6175943" y="258421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dirNum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A3A133A-5629-4D40-84E2-6FB756334709}"/>
              </a:ext>
            </a:extLst>
          </p:cNvPr>
          <p:cNvGrpSpPr/>
          <p:nvPr/>
        </p:nvGrpSpPr>
        <p:grpSpPr>
          <a:xfrm>
            <a:off x="6395975" y="1683887"/>
            <a:ext cx="923673" cy="360130"/>
            <a:chOff x="2123093" y="2186772"/>
            <a:chExt cx="923673" cy="360130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6038A41-BDF2-4456-BF98-8A289FEE8F27}"/>
                </a:ext>
              </a:extLst>
            </p:cNvPr>
            <p:cNvSpPr/>
            <p:nvPr/>
          </p:nvSpPr>
          <p:spPr>
            <a:xfrm>
              <a:off x="2123093" y="2186772"/>
              <a:ext cx="923673" cy="3601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68CB3C58-C92D-4881-AB3F-49A2645D43C7}"/>
                </a:ext>
              </a:extLst>
            </p:cNvPr>
            <p:cNvSpPr/>
            <p:nvPr/>
          </p:nvSpPr>
          <p:spPr>
            <a:xfrm>
              <a:off x="2163317" y="2224764"/>
              <a:ext cx="843224" cy="284146"/>
            </a:xfrm>
            <a:prstGeom prst="roundRect">
              <a:avLst>
                <a:gd name="adj" fmla="val 50000"/>
              </a:avLst>
            </a:prstGeom>
            <a:solidFill>
              <a:srgbClr val="DCDCDC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/>
                <a:t>OFF</a:t>
              </a:r>
              <a:endParaRPr lang="ko-KR" altLang="en-US" sz="14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EA25439-AC08-4C7C-88F8-6B0327B06F8C}"/>
                </a:ext>
              </a:extLst>
            </p:cNvPr>
            <p:cNvSpPr/>
            <p:nvPr/>
          </p:nvSpPr>
          <p:spPr>
            <a:xfrm>
              <a:off x="2231461" y="2225805"/>
              <a:ext cx="282064" cy="282064"/>
            </a:xfrm>
            <a:prstGeom prst="ellips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296798-A3E5-4BA7-9102-3070350F12A7}"/>
              </a:ext>
            </a:extLst>
          </p:cNvPr>
          <p:cNvSpPr/>
          <p:nvPr/>
        </p:nvSpPr>
        <p:spPr>
          <a:xfrm>
            <a:off x="4806943" y="3080380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4CEAD7F-59EB-4683-8427-041EF9A08656}"/>
              </a:ext>
            </a:extLst>
          </p:cNvPr>
          <p:cNvSpPr/>
          <p:nvPr/>
        </p:nvSpPr>
        <p:spPr>
          <a:xfrm>
            <a:off x="6175943" y="3080380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천창개폐기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05C2C5-9C63-4BDA-8894-E1E072630774}"/>
              </a:ext>
            </a:extLst>
          </p:cNvPr>
          <p:cNvSpPr/>
          <p:nvPr/>
        </p:nvSpPr>
        <p:spPr>
          <a:xfrm>
            <a:off x="4803368" y="3572308"/>
            <a:ext cx="2710947" cy="1785600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BACEAA-9EED-4E82-8B9C-C4333C6F9799}"/>
              </a:ext>
            </a:extLst>
          </p:cNvPr>
          <p:cNvSpPr/>
          <p:nvPr/>
        </p:nvSpPr>
        <p:spPr>
          <a:xfrm>
            <a:off x="4861943" y="3979108"/>
            <a:ext cx="1044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6B5246-E1E2-4114-87CA-BB0057FA7273}"/>
              </a:ext>
            </a:extLst>
          </p:cNvPr>
          <p:cNvSpPr/>
          <p:nvPr/>
        </p:nvSpPr>
        <p:spPr>
          <a:xfrm>
            <a:off x="6176093" y="3979108"/>
            <a:ext cx="1263376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69B2019-F9E7-4D72-80CD-5258088D219D}"/>
              </a:ext>
            </a:extLst>
          </p:cNvPr>
          <p:cNvSpPr/>
          <p:nvPr/>
        </p:nvSpPr>
        <p:spPr>
          <a:xfrm>
            <a:off x="4861943" y="4472308"/>
            <a:ext cx="1044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530D3DD-DE15-480C-A8A2-4057253C321E}"/>
              </a:ext>
            </a:extLst>
          </p:cNvPr>
          <p:cNvSpPr/>
          <p:nvPr/>
        </p:nvSpPr>
        <p:spPr>
          <a:xfrm>
            <a:off x="6176093" y="4472308"/>
            <a:ext cx="1263376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-1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FDD2BE50-FAB3-46EC-8575-E847117B4F4E}"/>
              </a:ext>
            </a:extLst>
          </p:cNvPr>
          <p:cNvSpPr/>
          <p:nvPr/>
        </p:nvSpPr>
        <p:spPr>
          <a:xfrm flipH="1" flipV="1">
            <a:off x="7223837" y="4104721"/>
            <a:ext cx="91934" cy="83508"/>
          </a:xfrm>
          <a:prstGeom prst="triangle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C85A5CD3-D059-4735-866E-AF17C425ABEF}"/>
              </a:ext>
            </a:extLst>
          </p:cNvPr>
          <p:cNvSpPr/>
          <p:nvPr/>
        </p:nvSpPr>
        <p:spPr>
          <a:xfrm flipH="1" flipV="1">
            <a:off x="7223837" y="4597921"/>
            <a:ext cx="91934" cy="83508"/>
          </a:xfrm>
          <a:prstGeom prst="triangle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7436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5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CF1B3A5-3B2F-4D0D-A9AF-E8617BB26E2B}"/>
              </a:ext>
            </a:extLst>
          </p:cNvPr>
          <p:cNvSpPr txBox="1"/>
          <p:nvPr/>
        </p:nvSpPr>
        <p:spPr>
          <a:xfrm>
            <a:off x="1022829" y="52828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</a:t>
            </a:r>
            <a:r>
              <a:rPr lang="ko-KR" altLang="en-US" sz="1400" dirty="0"/>
              <a:t>천창개폐기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6CAFA0C-9DA7-4A2B-BECD-40F20E398837}"/>
              </a:ext>
            </a:extLst>
          </p:cNvPr>
          <p:cNvSpPr/>
          <p:nvPr/>
        </p:nvSpPr>
        <p:spPr>
          <a:xfrm flipH="1">
            <a:off x="5230800" y="1141200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Raspberry Pi</a:t>
            </a:r>
            <a:endParaRPr lang="ko-KR" altLang="en-US" sz="11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88C41E-66DB-45E9-8710-954B8E3A6D42}"/>
              </a:ext>
            </a:extLst>
          </p:cNvPr>
          <p:cNvGrpSpPr/>
          <p:nvPr/>
        </p:nvGrpSpPr>
        <p:grpSpPr>
          <a:xfrm>
            <a:off x="4334400" y="1555200"/>
            <a:ext cx="3291566" cy="3981196"/>
            <a:chOff x="4330569" y="1557499"/>
            <a:chExt cx="3291566" cy="398119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1175988-4301-4FE9-AFD8-E5406D8EEE22}"/>
                </a:ext>
              </a:extLst>
            </p:cNvPr>
            <p:cNvSpPr/>
            <p:nvPr/>
          </p:nvSpPr>
          <p:spPr>
            <a:xfrm>
              <a:off x="4330569" y="1557499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9308FFE-FC8E-4798-843B-BA9351CA4EAF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4540901" y="1578265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A23BB2-D48B-4A8E-83A6-0DD675417954}"/>
                </a:ext>
              </a:extLst>
            </p:cNvPr>
            <p:cNvSpPr/>
            <p:nvPr/>
          </p:nvSpPr>
          <p:spPr>
            <a:xfrm>
              <a:off x="4443545" y="1834699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6D99AC5-59AB-48EC-995D-DB06E88959E4}"/>
                </a:ext>
              </a:extLst>
            </p:cNvPr>
            <p:cNvSpPr/>
            <p:nvPr/>
          </p:nvSpPr>
          <p:spPr>
            <a:xfrm>
              <a:off x="4624794" y="2023608"/>
              <a:ext cx="2710947" cy="2275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</a:p>
          </p:txBody>
        </p:sp>
        <p:sp>
          <p:nvSpPr>
            <p:cNvPr id="113" name="십자형 112">
              <a:extLst>
                <a:ext uri="{FF2B5EF4-FFF2-40B4-BE49-F238E27FC236}">
                  <a16:creationId xmlns:a16="http://schemas.microsoft.com/office/drawing/2014/main" id="{727F6A2F-28DC-4219-96C3-7AF859318059}"/>
                </a:ext>
              </a:extLst>
            </p:cNvPr>
            <p:cNvSpPr/>
            <p:nvPr/>
          </p:nvSpPr>
          <p:spPr>
            <a:xfrm>
              <a:off x="6603220" y="3905570"/>
              <a:ext cx="204508" cy="204508"/>
            </a:xfrm>
            <a:prstGeom prst="plus">
              <a:avLst>
                <a:gd name="adj" fmla="val 45733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2" descr="C:\Users\t-dantay\Documents\Placeholders\trash.png">
              <a:extLst>
                <a:ext uri="{FF2B5EF4-FFF2-40B4-BE49-F238E27FC236}">
                  <a16:creationId xmlns:a16="http://schemas.microsoft.com/office/drawing/2014/main" id="{533719DB-CA2B-446C-92BA-4D0B9F2BF8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422" y="3893048"/>
              <a:ext cx="220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7440990-CFA5-460D-8CC5-7EAAA8CAE036}"/>
                </a:ext>
              </a:extLst>
            </p:cNvPr>
            <p:cNvSpPr/>
            <p:nvPr/>
          </p:nvSpPr>
          <p:spPr>
            <a:xfrm>
              <a:off x="4683369" y="2428472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gpioNum1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DF14363-3E66-49D4-A8E9-00B2E0226998}"/>
                </a:ext>
              </a:extLst>
            </p:cNvPr>
            <p:cNvSpPr/>
            <p:nvPr/>
          </p:nvSpPr>
          <p:spPr>
            <a:xfrm>
              <a:off x="5997519" y="2428472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1E60C7-F466-42F0-9D97-FF34EB0C0B1A}"/>
                </a:ext>
              </a:extLst>
            </p:cNvPr>
            <p:cNvSpPr/>
            <p:nvPr/>
          </p:nvSpPr>
          <p:spPr>
            <a:xfrm>
              <a:off x="4683369" y="2922601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gpioNum2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73C1A0-6D2F-4AB0-A25A-0AECAEA18C27}"/>
                </a:ext>
              </a:extLst>
            </p:cNvPr>
            <p:cNvSpPr/>
            <p:nvPr/>
          </p:nvSpPr>
          <p:spPr>
            <a:xfrm>
              <a:off x="5997519" y="2922601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987633D3-C3A8-4BA6-85C2-AB6BBD0D824D}"/>
                </a:ext>
              </a:extLst>
            </p:cNvPr>
            <p:cNvSpPr/>
            <p:nvPr/>
          </p:nvSpPr>
          <p:spPr>
            <a:xfrm rot="10800000">
              <a:off x="7008804" y="2540062"/>
              <a:ext cx="132585" cy="111553"/>
            </a:xfrm>
            <a:prstGeom prst="triangl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06D6A466-E470-41D1-99B8-BECADFBE233F}"/>
                </a:ext>
              </a:extLst>
            </p:cNvPr>
            <p:cNvSpPr/>
            <p:nvPr/>
          </p:nvSpPr>
          <p:spPr>
            <a:xfrm rot="10800000">
              <a:off x="7008804" y="3034191"/>
              <a:ext cx="132585" cy="111553"/>
            </a:xfrm>
            <a:prstGeom prst="triangl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932E0F9-94BD-425D-BBE2-A2EDB66A4643}"/>
              </a:ext>
            </a:extLst>
          </p:cNvPr>
          <p:cNvGrpSpPr/>
          <p:nvPr/>
        </p:nvGrpSpPr>
        <p:grpSpPr>
          <a:xfrm>
            <a:off x="7836298" y="1555200"/>
            <a:ext cx="3291566" cy="3993928"/>
            <a:chOff x="1833582" y="2817557"/>
            <a:chExt cx="3291566" cy="367254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85E59C4-98CD-457A-8BD4-0FD3A54E2D36}"/>
                </a:ext>
              </a:extLst>
            </p:cNvPr>
            <p:cNvSpPr/>
            <p:nvPr/>
          </p:nvSpPr>
          <p:spPr>
            <a:xfrm>
              <a:off x="1833582" y="2817557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C42DAC6-7AD1-4402-8BF4-CD6079271DDA}"/>
                </a:ext>
              </a:extLst>
            </p:cNvPr>
            <p:cNvSpPr/>
            <p:nvPr/>
          </p:nvSpPr>
          <p:spPr>
            <a:xfrm>
              <a:off x="1833582" y="3369433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D0953D7-FE8C-4287-BFD4-501DC0412A6B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A5EA64-797C-4930-B55E-8F173B488732}"/>
                </a:ext>
              </a:extLst>
            </p:cNvPr>
            <p:cNvSpPr txBox="1"/>
            <p:nvPr/>
          </p:nvSpPr>
          <p:spPr>
            <a:xfrm>
              <a:off x="2085672" y="292864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2372A7-773C-49A7-8788-5FB89938C21A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2B0893D-B8F3-43AE-B8D3-24F5A256B833}"/>
              </a:ext>
            </a:extLst>
          </p:cNvPr>
          <p:cNvSpPr/>
          <p:nvPr/>
        </p:nvSpPr>
        <p:spPr>
          <a:xfrm flipH="1">
            <a:off x="8735492" y="1137474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notification</a:t>
            </a:r>
            <a:endParaRPr lang="ko-KR" altLang="en-US" sz="11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B6E714C-CB9A-4E6E-819A-8561695665CB}"/>
              </a:ext>
            </a:extLst>
          </p:cNvPr>
          <p:cNvSpPr/>
          <p:nvPr/>
        </p:nvSpPr>
        <p:spPr>
          <a:xfrm>
            <a:off x="9108843" y="1623711"/>
            <a:ext cx="1825671" cy="411153"/>
          </a:xfrm>
          <a:prstGeom prst="rect">
            <a:avLst/>
          </a:prstGeom>
          <a:solidFill>
            <a:srgbClr val="8F8C8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notification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3AD7BF8-90EE-40CF-9B85-B89DB08374A9}"/>
              </a:ext>
            </a:extLst>
          </p:cNvPr>
          <p:cNvGrpSpPr/>
          <p:nvPr/>
        </p:nvGrpSpPr>
        <p:grpSpPr>
          <a:xfrm>
            <a:off x="1557568" y="2608541"/>
            <a:ext cx="2671820" cy="1846968"/>
            <a:chOff x="6110025" y="1241376"/>
            <a:chExt cx="2393629" cy="165466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926BBBD-6D90-4E1C-ADB2-4E6EBB6A33BF}"/>
                </a:ext>
              </a:extLst>
            </p:cNvPr>
            <p:cNvSpPr/>
            <p:nvPr/>
          </p:nvSpPr>
          <p:spPr>
            <a:xfrm flipH="1">
              <a:off x="6222919" y="1241376"/>
              <a:ext cx="913538" cy="27737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motor</a:t>
              </a:r>
              <a:endParaRPr lang="ko-KR" altLang="en-US" sz="10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4503C9D-B264-4CC0-8BC1-E9C018344A63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 flipH="1">
              <a:off x="6110581" y="1723950"/>
              <a:ext cx="1138213" cy="27737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switch</a:t>
              </a:r>
              <a:endParaRPr lang="ko-KR" altLang="en-US" sz="10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20F4AE-9DC5-417B-AA3E-0AA231E8784D}"/>
                </a:ext>
              </a:extLst>
            </p:cNvPr>
            <p:cNvSpPr/>
            <p:nvPr/>
          </p:nvSpPr>
          <p:spPr>
            <a:xfrm flipH="1">
              <a:off x="6110025" y="2160874"/>
              <a:ext cx="1139326" cy="27737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rotation</a:t>
              </a:r>
              <a:endParaRPr lang="ko-KR" altLang="en-US" sz="1000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57EB5A7-85AC-4BFE-A715-05424E8B7E0D}"/>
                </a:ext>
              </a:extLst>
            </p:cNvPr>
            <p:cNvSpPr/>
            <p:nvPr/>
          </p:nvSpPr>
          <p:spPr>
            <a:xfrm flipH="1">
              <a:off x="6166393" y="2618664"/>
              <a:ext cx="1023500" cy="277373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Raspberry Pi</a:t>
              </a:r>
              <a:endParaRPr lang="ko-KR" altLang="en-US" sz="10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52061E4-AE75-4A00-9709-94E14BAEA915}"/>
                </a:ext>
              </a:extLst>
            </p:cNvPr>
            <p:cNvSpPr/>
            <p:nvPr/>
          </p:nvSpPr>
          <p:spPr>
            <a:xfrm flipH="1">
              <a:off x="7364326" y="2165829"/>
              <a:ext cx="1139328" cy="277373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notification</a:t>
              </a:r>
              <a:endParaRPr lang="ko-KR" altLang="en-US" sz="1000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E3A3869-B09F-4D08-9DE7-CA0369139070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6679687" y="1518749"/>
              <a:ext cx="0" cy="20520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243BE1B-E24A-49F5-B048-556CF0C62867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>
              <a:off x="6679687" y="2001323"/>
              <a:ext cx="1" cy="15955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0FC9C2A-1877-4212-A9E4-B68E474178E6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 flipH="1">
              <a:off x="6678143" y="2438247"/>
              <a:ext cx="1545" cy="180417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4DB218C-2456-4331-BDF4-D5FE2B15ECE6}"/>
                </a:ext>
              </a:extLst>
            </p:cNvPr>
            <p:cNvCxnSpPr>
              <a:cxnSpLocks/>
              <a:stCxn id="56" idx="0"/>
              <a:endCxn id="52" idx="2"/>
            </p:cNvCxnSpPr>
            <p:nvPr/>
          </p:nvCxnSpPr>
          <p:spPr>
            <a:xfrm flipH="1" flipV="1">
              <a:off x="6679688" y="2001323"/>
              <a:ext cx="1254302" cy="164506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E31183-93DE-4C9D-80A1-06F4C1A53228}"/>
              </a:ext>
            </a:extLst>
          </p:cNvPr>
          <p:cNvSpPr/>
          <p:nvPr/>
        </p:nvSpPr>
        <p:spPr>
          <a:xfrm>
            <a:off x="8138834" y="2564688"/>
            <a:ext cx="2710947" cy="277009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40F820-E412-4338-9450-1C1A527F487D}"/>
              </a:ext>
            </a:extLst>
          </p:cNvPr>
          <p:cNvSpPr/>
          <p:nvPr/>
        </p:nvSpPr>
        <p:spPr>
          <a:xfrm>
            <a:off x="8254024" y="2899423"/>
            <a:ext cx="2493294" cy="2258202"/>
          </a:xfrm>
          <a:prstGeom prst="rect">
            <a:avLst/>
          </a:prstGeom>
          <a:solidFill>
            <a:srgbClr val="8F8C8A"/>
          </a:solidFill>
          <a:ln>
            <a:solidFill>
              <a:srgbClr val="8F8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0740FC1-CE85-4191-9601-3F633E2CB0CD}"/>
              </a:ext>
            </a:extLst>
          </p:cNvPr>
          <p:cNvGrpSpPr/>
          <p:nvPr/>
        </p:nvGrpSpPr>
        <p:grpSpPr>
          <a:xfrm>
            <a:off x="9712928" y="2564688"/>
            <a:ext cx="917954" cy="266845"/>
            <a:chOff x="9264350" y="3795000"/>
            <a:chExt cx="917954" cy="2668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E94BB5F-C1A3-467C-B290-16335B179EEC}"/>
                </a:ext>
              </a:extLst>
            </p:cNvPr>
            <p:cNvGrpSpPr/>
            <p:nvPr/>
          </p:nvGrpSpPr>
          <p:grpSpPr>
            <a:xfrm>
              <a:off x="10020623" y="3795000"/>
              <a:ext cx="161681" cy="246221"/>
              <a:chOff x="8832193" y="3789906"/>
              <a:chExt cx="161681" cy="24622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5918B4D-9A1C-4ADC-B06B-57E82A93D99F}"/>
                  </a:ext>
                </a:extLst>
              </p:cNvPr>
              <p:cNvSpPr txBox="1"/>
              <p:nvPr/>
            </p:nvSpPr>
            <p:spPr>
              <a:xfrm>
                <a:off x="8832193" y="3789906"/>
                <a:ext cx="1616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/>
                  <a:t>가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5933E8D-4459-4DF3-A495-54CBB5A766CB}"/>
                  </a:ext>
                </a:extLst>
              </p:cNvPr>
              <p:cNvSpPr/>
              <p:nvPr/>
            </p:nvSpPr>
            <p:spPr>
              <a:xfrm>
                <a:off x="8862507" y="3990408"/>
                <a:ext cx="10105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E1F7C1-4D68-4DDB-B99D-8B52A4EA2AE4}"/>
                </a:ext>
              </a:extLst>
            </p:cNvPr>
            <p:cNvSpPr txBox="1"/>
            <p:nvPr/>
          </p:nvSpPr>
          <p:spPr>
            <a:xfrm>
              <a:off x="9264350" y="3831013"/>
              <a:ext cx="4264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가</a:t>
              </a:r>
              <a:r>
                <a:rPr lang="ko-KR" altLang="en-US" sz="900" b="1" dirty="0">
                  <a:solidFill>
                    <a:srgbClr val="8F8C8A"/>
                  </a:solidFill>
                </a:rPr>
                <a:t>∧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D3C626-B88F-4CB8-8DD4-0E1ADAD1D965}"/>
                </a:ext>
              </a:extLst>
            </p:cNvPr>
            <p:cNvSpPr txBox="1"/>
            <p:nvPr/>
          </p:nvSpPr>
          <p:spPr>
            <a:xfrm>
              <a:off x="9594790" y="3831013"/>
              <a:ext cx="4264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가</a:t>
              </a:r>
              <a:r>
                <a:rPr lang="ko-KR" altLang="en-US" sz="900" b="1" dirty="0">
                  <a:solidFill>
                    <a:srgbClr val="8F8C8A"/>
                  </a:solidFill>
                </a:rPr>
                <a:t>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48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6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6B5085-AAD6-4EB8-811D-97DF75A5721E}"/>
              </a:ext>
            </a:extLst>
          </p:cNvPr>
          <p:cNvSpPr/>
          <p:nvPr/>
        </p:nvSpPr>
        <p:spPr>
          <a:xfrm flipH="1">
            <a:off x="3646322" y="1599393"/>
            <a:ext cx="1326229" cy="40267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motor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4ABD36-E0EC-4259-B15A-8E484C75A3B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H="1">
            <a:off x="7116502" y="2528675"/>
            <a:ext cx="1652401" cy="4026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 : </a:t>
            </a:r>
            <a:r>
              <a:rPr lang="ko-KR" altLang="en-US" sz="1000" dirty="0" err="1"/>
              <a:t>약풍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152699-B74C-4F94-BE82-B075F6294252}"/>
              </a:ext>
            </a:extLst>
          </p:cNvPr>
          <p:cNvSpPr/>
          <p:nvPr/>
        </p:nvSpPr>
        <p:spPr>
          <a:xfrm flipH="1">
            <a:off x="3938623" y="3769092"/>
            <a:ext cx="1654016" cy="402676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rotation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3722FE-2AFD-4FDC-913E-E561FF1A0ABA}"/>
              </a:ext>
            </a:extLst>
          </p:cNvPr>
          <p:cNvSpPr/>
          <p:nvPr/>
        </p:nvSpPr>
        <p:spPr>
          <a:xfrm flipH="1">
            <a:off x="4010564" y="4899000"/>
            <a:ext cx="1485866" cy="40267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Raspberry Pi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B9440D-9815-4655-B57A-64DE5F13A3E1}"/>
              </a:ext>
            </a:extLst>
          </p:cNvPr>
          <p:cNvSpPr/>
          <p:nvPr/>
        </p:nvSpPr>
        <p:spPr>
          <a:xfrm flipH="1">
            <a:off x="6413913" y="3769092"/>
            <a:ext cx="1654019" cy="402676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text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8D955F-388B-4A13-8E16-99DE1DCFB4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09436" y="2002069"/>
            <a:ext cx="3633266" cy="526606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FC79FA-9750-4946-8ABE-2DA1F6393CC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753497" y="4171768"/>
            <a:ext cx="12134" cy="727232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6D19BE-12E1-438B-9694-3E0286C91280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7240922" y="2947250"/>
            <a:ext cx="2565721" cy="821842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19EEA4-2DD7-49FD-989A-0910931DFEA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flipH="1">
            <a:off x="8980443" y="2544574"/>
            <a:ext cx="1652401" cy="4026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 : </a:t>
            </a:r>
            <a:r>
              <a:rPr lang="ko-KR" altLang="en-US" sz="1000" dirty="0"/>
              <a:t>강풍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E8B90B-D843-4819-95B6-23ABBCADD34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flipH="1">
            <a:off x="5345144" y="2544574"/>
            <a:ext cx="1652401" cy="4026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 : </a:t>
            </a:r>
            <a:r>
              <a:rPr lang="ko-KR" altLang="en-US" sz="1000" dirty="0"/>
              <a:t>미풍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E4B28C-5776-4E0B-ADE2-A5713B59632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309436" y="2002069"/>
            <a:ext cx="1861908" cy="542505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B0822C-2184-47AA-A73A-B7B92AB6E633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309436" y="2002069"/>
            <a:ext cx="5497207" cy="542505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002096-60F3-4898-B39B-20730F2D8F3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240922" y="2931351"/>
            <a:ext cx="701780" cy="837741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99DB60F-3802-41C6-B6C6-4317BB7C586A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H="1" flipV="1">
            <a:off x="6171344" y="2947250"/>
            <a:ext cx="1069578" cy="821842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C40469E-94EE-4E68-AF4E-5B1894FDC290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4765631" y="2947250"/>
            <a:ext cx="1405713" cy="821842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B19644-F1DB-48D0-8336-B8F1C789577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765631" y="2931351"/>
            <a:ext cx="3177071" cy="837741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C3F1F1-2E87-45EC-AB8E-957A8F9D0E2C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4765631" y="2947250"/>
            <a:ext cx="5041012" cy="821842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5D71D6-170B-460A-B7D9-D9C46CBE2724}"/>
              </a:ext>
            </a:extLst>
          </p:cNvPr>
          <p:cNvSpPr txBox="1"/>
          <p:nvPr/>
        </p:nvSpPr>
        <p:spPr>
          <a:xfrm>
            <a:off x="1022829" y="528287"/>
            <a:ext cx="17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Fan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342C3-C10A-4771-BB3F-BDE636AA7057}"/>
              </a:ext>
            </a:extLst>
          </p:cNvPr>
          <p:cNvSpPr txBox="1"/>
          <p:nvPr/>
        </p:nvSpPr>
        <p:spPr>
          <a:xfrm>
            <a:off x="3363599" y="1299430"/>
            <a:ext cx="42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Device(motor) </a:t>
            </a:r>
            <a:r>
              <a:rPr lang="ko-KR" altLang="en-US" sz="1200" dirty="0"/>
              <a:t>종류 나타냄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4C9BF-611B-4949-961E-0CDFA5CA5C7C}"/>
              </a:ext>
            </a:extLst>
          </p:cNvPr>
          <p:cNvSpPr txBox="1"/>
          <p:nvPr/>
        </p:nvSpPr>
        <p:spPr>
          <a:xfrm>
            <a:off x="5837814" y="1941362"/>
            <a:ext cx="42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사용자가 </a:t>
            </a:r>
            <a:r>
              <a:rPr lang="en-US" altLang="ko-KR" sz="1200" dirty="0"/>
              <a:t>button</a:t>
            </a:r>
            <a:r>
              <a:rPr lang="ko-KR" altLang="en-US" sz="1200" dirty="0"/>
              <a:t>을 이용해 값</a:t>
            </a:r>
            <a:r>
              <a:rPr lang="en-US" altLang="ko-KR" sz="1200" dirty="0"/>
              <a:t>(</a:t>
            </a:r>
            <a:r>
              <a:rPr lang="ko-KR" altLang="en-US" sz="1200" dirty="0"/>
              <a:t>바람세기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r>
              <a:rPr lang="en-US" altLang="ko-KR" sz="1200" dirty="0"/>
              <a:t>(</a:t>
            </a:r>
            <a:r>
              <a:rPr lang="ko-KR" altLang="en-US" sz="1200" dirty="0"/>
              <a:t>입력</a:t>
            </a:r>
            <a:r>
              <a:rPr lang="en-US" altLang="ko-KR" sz="1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AA5F9-5DBE-45C7-A92F-2F1D38DC25B6}"/>
              </a:ext>
            </a:extLst>
          </p:cNvPr>
          <p:cNvSpPr txBox="1"/>
          <p:nvPr/>
        </p:nvSpPr>
        <p:spPr>
          <a:xfrm>
            <a:off x="8088055" y="3789130"/>
            <a:ext cx="344511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받은 값을 </a:t>
            </a:r>
            <a:r>
              <a:rPr lang="en-US" altLang="ko-KR" sz="1200" dirty="0"/>
              <a:t>text </a:t>
            </a:r>
            <a:r>
              <a:rPr lang="ko-KR" altLang="en-US" sz="1200" dirty="0"/>
              <a:t>형식으로 화면에 표시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3B4E69-BE83-494B-9531-ADC2ED042ACB}"/>
              </a:ext>
            </a:extLst>
          </p:cNvPr>
          <p:cNvSpPr txBox="1"/>
          <p:nvPr/>
        </p:nvSpPr>
        <p:spPr>
          <a:xfrm>
            <a:off x="1209847" y="4965962"/>
            <a:ext cx="260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변환된 값을 라즈베리 파이로 전달</a:t>
            </a:r>
            <a:endParaRPr lang="en-US" altLang="ko-KR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BC0D89-1984-4DB6-B538-95C9D794E7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flipH="1">
            <a:off x="3512678" y="2528675"/>
            <a:ext cx="1652401" cy="4026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switch</a:t>
            </a:r>
            <a:endParaRPr lang="ko-KR" altLang="en-US" sz="1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186A5B-2BB4-4EA0-BE33-79E5B50036E8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4309436" y="2002069"/>
            <a:ext cx="29442" cy="526606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98BEF7-F910-419B-9E70-7E08C5A453E1}"/>
              </a:ext>
            </a:extLst>
          </p:cNvPr>
          <p:cNvCxnSpPr>
            <a:cxnSpLocks/>
            <a:stCxn id="6" idx="0"/>
            <a:endCxn id="28" idx="2"/>
          </p:cNvCxnSpPr>
          <p:nvPr/>
        </p:nvCxnSpPr>
        <p:spPr>
          <a:xfrm flipH="1" flipV="1">
            <a:off x="4338878" y="2931351"/>
            <a:ext cx="426753" cy="837741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8F813-C047-4F44-8ABC-D67CD820D23C}"/>
              </a:ext>
            </a:extLst>
          </p:cNvPr>
          <p:cNvSpPr txBox="1"/>
          <p:nvPr/>
        </p:nvSpPr>
        <p:spPr>
          <a:xfrm>
            <a:off x="549913" y="2446479"/>
            <a:ext cx="372493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사용자가 </a:t>
            </a:r>
            <a:r>
              <a:rPr lang="en-US" altLang="ko-KR" sz="1200" dirty="0"/>
              <a:t>switch</a:t>
            </a:r>
            <a:r>
              <a:rPr lang="ko-KR" altLang="en-US" sz="1200" dirty="0"/>
              <a:t>를 이용해서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 값</a:t>
            </a:r>
            <a:r>
              <a:rPr lang="en-US" altLang="ko-KR" sz="1200" dirty="0"/>
              <a:t>(Fan</a:t>
            </a:r>
            <a:r>
              <a:rPr lang="ko-KR" altLang="en-US" sz="1200" dirty="0"/>
              <a:t>전원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r>
              <a:rPr lang="en-US" altLang="ko-KR" sz="1200" dirty="0"/>
              <a:t>(</a:t>
            </a:r>
            <a:r>
              <a:rPr lang="ko-KR" altLang="en-US" sz="1200" dirty="0"/>
              <a:t>입력</a:t>
            </a:r>
            <a:r>
              <a:rPr lang="en-US" altLang="ko-KR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CE1D26-B764-434B-A3C1-B71F9E25CE38}"/>
              </a:ext>
            </a:extLst>
          </p:cNvPr>
          <p:cNvSpPr txBox="1"/>
          <p:nvPr/>
        </p:nvSpPr>
        <p:spPr>
          <a:xfrm>
            <a:off x="1073493" y="3639259"/>
            <a:ext cx="311343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입력 받은 값을 활용</a:t>
            </a:r>
            <a:r>
              <a:rPr lang="en-US" altLang="ko-KR" sz="1200" dirty="0"/>
              <a:t>?</a:t>
            </a:r>
            <a:r>
              <a:rPr lang="ko-KR" altLang="en-US" sz="1200" dirty="0"/>
              <a:t>이 가능하도록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원하는 값으로 변환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9499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821E7984-023A-4AEF-9EFA-A0BB417D7D07}"/>
              </a:ext>
            </a:extLst>
          </p:cNvPr>
          <p:cNvSpPr txBox="1"/>
          <p:nvPr/>
        </p:nvSpPr>
        <p:spPr>
          <a:xfrm>
            <a:off x="1022829" y="528287"/>
            <a:ext cx="17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Fan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0BFB86-8574-443E-A528-9F3CBA5D2DAF}"/>
              </a:ext>
            </a:extLst>
          </p:cNvPr>
          <p:cNvGrpSpPr/>
          <p:nvPr/>
        </p:nvGrpSpPr>
        <p:grpSpPr>
          <a:xfrm>
            <a:off x="1893035" y="1519763"/>
            <a:ext cx="4602918" cy="3800186"/>
            <a:chOff x="-105524" y="1232207"/>
            <a:chExt cx="4602918" cy="3800186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F800FD9-E704-4ADD-890D-2122B5AFDFDF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flipH="1">
              <a:off x="-105524" y="2886441"/>
              <a:ext cx="1053741" cy="31454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switch</a:t>
              </a:r>
              <a:endParaRPr lang="ko-KR" altLang="en-US" sz="10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66B5085-AAD6-4EB8-811D-97DF75A5721E}"/>
                </a:ext>
              </a:extLst>
            </p:cNvPr>
            <p:cNvSpPr/>
            <p:nvPr/>
          </p:nvSpPr>
          <p:spPr>
            <a:xfrm flipH="1">
              <a:off x="2359527" y="1232207"/>
              <a:ext cx="845740" cy="31454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motor</a:t>
              </a:r>
              <a:endParaRPr lang="ko-KR" altLang="en-US" sz="10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4ABD36-E0EC-4259-B15A-8E484C75A3B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flipH="1">
              <a:off x="2255012" y="2882444"/>
              <a:ext cx="1053741" cy="31454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button : </a:t>
              </a:r>
              <a:r>
                <a:rPr lang="ko-KR" altLang="en-US" sz="1000" dirty="0" err="1"/>
                <a:t>약풍</a:t>
              </a:r>
              <a:endParaRPr lang="ko-KR" altLang="en-US" sz="10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9152699-B74C-4F94-BE82-B075F6294252}"/>
                </a:ext>
              </a:extLst>
            </p:cNvPr>
            <p:cNvSpPr/>
            <p:nvPr/>
          </p:nvSpPr>
          <p:spPr>
            <a:xfrm flipH="1">
              <a:off x="221544" y="3835233"/>
              <a:ext cx="1054771" cy="31454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rotation</a:t>
              </a:r>
              <a:endParaRPr lang="ko-KR" altLang="en-US" sz="10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B3722FE-2AFD-4FDC-913E-E561FF1A0ABA}"/>
                </a:ext>
              </a:extLst>
            </p:cNvPr>
            <p:cNvSpPr/>
            <p:nvPr/>
          </p:nvSpPr>
          <p:spPr>
            <a:xfrm flipH="1">
              <a:off x="222575" y="4717847"/>
              <a:ext cx="1037232" cy="314546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Raspberry Pi</a:t>
              </a:r>
              <a:endParaRPr lang="ko-KR" altLang="en-US" sz="10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0B9440D-9815-4655-B57A-64DE5F13A3E1}"/>
                </a:ext>
              </a:extLst>
            </p:cNvPr>
            <p:cNvSpPr/>
            <p:nvPr/>
          </p:nvSpPr>
          <p:spPr>
            <a:xfrm flipH="1">
              <a:off x="3024146" y="3852425"/>
              <a:ext cx="1054773" cy="314546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text</a:t>
              </a:r>
              <a:endParaRPr lang="ko-KR" altLang="en-US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8D955F-388B-4A13-8E16-99DE1DCFB4A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781882" y="1546753"/>
              <a:ext cx="515" cy="133569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8FC79FA-9750-4946-8ABE-2DA1F6393CC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41191" y="4149779"/>
              <a:ext cx="7738" cy="568068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6D19BE-12E1-438B-9694-3E0286C91280}"/>
                </a:ext>
              </a:extLst>
            </p:cNvPr>
            <p:cNvCxnSpPr>
              <a:cxnSpLocks/>
              <a:stCxn id="8" idx="0"/>
              <a:endCxn id="15" idx="2"/>
            </p:cNvCxnSpPr>
            <p:nvPr/>
          </p:nvCxnSpPr>
          <p:spPr>
            <a:xfrm flipV="1">
              <a:off x="3551532" y="3209409"/>
              <a:ext cx="418991" cy="643015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19EEA4-2DD7-49FD-989A-0910931DFEA5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flipH="1">
              <a:off x="3443653" y="2894864"/>
              <a:ext cx="1053741" cy="31454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button : </a:t>
              </a:r>
              <a:r>
                <a:rPr lang="ko-KR" altLang="en-US" sz="1000" dirty="0"/>
                <a:t>강풍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CE8B90B-D843-4819-95B6-23ABBCADD34C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flipH="1">
              <a:off x="1125412" y="2894864"/>
              <a:ext cx="1053741" cy="31454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button : </a:t>
              </a:r>
              <a:r>
                <a:rPr lang="ko-KR" altLang="en-US" sz="1000" dirty="0"/>
                <a:t>미풍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E4B28C-5776-4E0B-ADE2-A5713B596320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 flipH="1">
              <a:off x="1652282" y="1546753"/>
              <a:ext cx="1130115" cy="134811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AB0822C-2184-47AA-A73A-B7B92AB6E633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782397" y="1546753"/>
              <a:ext cx="1188126" cy="134811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002096-60F3-4898-B39B-20730F2D8F3D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2781882" y="3196990"/>
              <a:ext cx="769649" cy="655435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99DB60F-3802-41C6-B6C6-4317BB7C586A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H="1" flipV="1">
              <a:off x="1652282" y="3209409"/>
              <a:ext cx="1899250" cy="643015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C40469E-94EE-4E68-AF4E-5B1894FDC290}"/>
                </a:ext>
              </a:extLst>
            </p:cNvPr>
            <p:cNvCxnSpPr>
              <a:cxnSpLocks/>
              <a:stCxn id="6" idx="0"/>
              <a:endCxn id="16" idx="2"/>
            </p:cNvCxnSpPr>
            <p:nvPr/>
          </p:nvCxnSpPr>
          <p:spPr>
            <a:xfrm flipV="1">
              <a:off x="748929" y="3209410"/>
              <a:ext cx="903353" cy="625823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B19644-F1DB-48D0-8336-B8F1C789577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48929" y="3196990"/>
              <a:ext cx="2032953" cy="638243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DC3F1F1-2E87-45EC-AB8E-957A8F9D0E2C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flipV="1">
              <a:off x="748929" y="3209410"/>
              <a:ext cx="3221594" cy="625823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07C8C2A-598B-4C4F-8C3C-A501C6EBA340}"/>
                </a:ext>
              </a:extLst>
            </p:cNvPr>
            <p:cNvCxnSpPr>
              <a:cxnSpLocks/>
              <a:stCxn id="4" idx="2"/>
              <a:endCxn id="66" idx="0"/>
            </p:cNvCxnSpPr>
            <p:nvPr/>
          </p:nvCxnSpPr>
          <p:spPr>
            <a:xfrm flipH="1">
              <a:off x="421346" y="1546753"/>
              <a:ext cx="2361051" cy="1339688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39E10F2-FED6-49DB-BC32-C48922E7B244}"/>
                </a:ext>
              </a:extLst>
            </p:cNvPr>
            <p:cNvCxnSpPr>
              <a:cxnSpLocks/>
              <a:stCxn id="6" idx="0"/>
              <a:endCxn id="66" idx="2"/>
            </p:cNvCxnSpPr>
            <p:nvPr/>
          </p:nvCxnSpPr>
          <p:spPr>
            <a:xfrm flipH="1" flipV="1">
              <a:off x="421346" y="3200987"/>
              <a:ext cx="327583" cy="634246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B867A56-7A72-42E6-A969-93CBA8BB601A}"/>
              </a:ext>
            </a:extLst>
          </p:cNvPr>
          <p:cNvSpPr/>
          <p:nvPr/>
        </p:nvSpPr>
        <p:spPr>
          <a:xfrm>
            <a:off x="7209592" y="2564688"/>
            <a:ext cx="3129965" cy="2089464"/>
          </a:xfrm>
          <a:prstGeom prst="rect">
            <a:avLst/>
          </a:prstGeom>
          <a:solidFill>
            <a:schemeClr val="bg1"/>
          </a:solidFill>
          <a:ln>
            <a:solidFill>
              <a:srgbClr val="8F8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0051F6-BAC9-435A-9CAF-BC2F4DE4E0C9}"/>
              </a:ext>
            </a:extLst>
          </p:cNvPr>
          <p:cNvGrpSpPr/>
          <p:nvPr/>
        </p:nvGrpSpPr>
        <p:grpSpPr>
          <a:xfrm>
            <a:off x="7370067" y="2819640"/>
            <a:ext cx="2809014" cy="1493006"/>
            <a:chOff x="7178762" y="3861156"/>
            <a:chExt cx="2809014" cy="1493006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3F75B84-7176-4E6D-9489-6318581B0796}"/>
                </a:ext>
              </a:extLst>
            </p:cNvPr>
            <p:cNvSpPr/>
            <p:nvPr/>
          </p:nvSpPr>
          <p:spPr>
            <a:xfrm>
              <a:off x="7202150" y="4994162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rgbClr val="D4EAFE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1687D3EA-10D6-4C58-B9FD-11A0EBAE0357}"/>
                </a:ext>
              </a:extLst>
            </p:cNvPr>
            <p:cNvSpPr/>
            <p:nvPr/>
          </p:nvSpPr>
          <p:spPr>
            <a:xfrm>
              <a:off x="8138488" y="4989991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약풍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7280C2A-5AA0-464B-AD96-2D786A5A4D10}"/>
                </a:ext>
              </a:extLst>
            </p:cNvPr>
            <p:cNvSpPr/>
            <p:nvPr/>
          </p:nvSpPr>
          <p:spPr>
            <a:xfrm>
              <a:off x="9074826" y="4989991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33B42FC-5D51-4F8A-BBA6-BB176E30578C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7178762" y="4437364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바람세기</a:t>
              </a:r>
              <a:r>
                <a:rPr lang="en-US" altLang="ko-KR" sz="1300" b="1" dirty="0"/>
                <a:t>		   </a:t>
              </a:r>
              <a:r>
                <a:rPr lang="ko-KR" altLang="en-US" sz="1300" b="1" dirty="0"/>
                <a:t>미풍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70E4678-7B93-430B-B583-D957D260A408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7178762" y="3897169"/>
              <a:ext cx="10080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중앙</a:t>
              </a:r>
              <a:r>
                <a:rPr lang="en-US" altLang="ko-KR" sz="1300" dirty="0"/>
                <a:t>Fan</a:t>
              </a:r>
              <a:endParaRPr lang="ko-KR" altLang="en-US" sz="1300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464ED13-04F8-4B35-8F31-A9111F12FFBB}"/>
                </a:ext>
              </a:extLst>
            </p:cNvPr>
            <p:cNvSpPr/>
            <p:nvPr/>
          </p:nvSpPr>
          <p:spPr>
            <a:xfrm flipH="1">
              <a:off x="9001529" y="3861156"/>
              <a:ext cx="923673" cy="3601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54DA154-CFCE-4B64-90FB-DF9D5CD78230}"/>
                </a:ext>
              </a:extLst>
            </p:cNvPr>
            <p:cNvSpPr/>
            <p:nvPr/>
          </p:nvSpPr>
          <p:spPr>
            <a:xfrm flipH="1">
              <a:off x="9041754" y="3899148"/>
              <a:ext cx="843224" cy="284146"/>
            </a:xfrm>
            <a:prstGeom prst="roundRect">
              <a:avLst>
                <a:gd name="adj" fmla="val 50000"/>
              </a:avLst>
            </a:prstGeom>
            <a:solidFill>
              <a:srgbClr val="D4EAFE"/>
            </a:solidFill>
            <a:ln>
              <a:solidFill>
                <a:srgbClr val="D4E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ON</a:t>
              </a:r>
              <a:endParaRPr lang="ko-KR" altLang="en-US" sz="14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0C479E4-2966-4B7A-9C5B-B653B8521E73}"/>
                </a:ext>
              </a:extLst>
            </p:cNvPr>
            <p:cNvSpPr/>
            <p:nvPr/>
          </p:nvSpPr>
          <p:spPr>
            <a:xfrm flipH="1">
              <a:off x="9534770" y="3900189"/>
              <a:ext cx="282064" cy="282064"/>
            </a:xfrm>
            <a:prstGeom prst="ellipse">
              <a:avLst/>
            </a:prstGeom>
            <a:solidFill>
              <a:srgbClr val="299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13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821E7984-023A-4AEF-9EFA-A0BB417D7D07}"/>
              </a:ext>
            </a:extLst>
          </p:cNvPr>
          <p:cNvSpPr txBox="1"/>
          <p:nvPr/>
        </p:nvSpPr>
        <p:spPr>
          <a:xfrm>
            <a:off x="1022829" y="528287"/>
            <a:ext cx="17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Fan</a:t>
            </a:r>
            <a:endParaRPr lang="ko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AE24DA-A468-49E5-AB5C-CE7C1E97DB16}"/>
              </a:ext>
            </a:extLst>
          </p:cNvPr>
          <p:cNvGrpSpPr/>
          <p:nvPr/>
        </p:nvGrpSpPr>
        <p:grpSpPr>
          <a:xfrm>
            <a:off x="981360" y="1147825"/>
            <a:ext cx="2476116" cy="4429618"/>
            <a:chOff x="1075960" y="1147825"/>
            <a:chExt cx="3291566" cy="442961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EE314CB-31BF-4199-B872-720621B52781}"/>
                </a:ext>
              </a:extLst>
            </p:cNvPr>
            <p:cNvGrpSpPr/>
            <p:nvPr/>
          </p:nvGrpSpPr>
          <p:grpSpPr>
            <a:xfrm>
              <a:off x="1075960" y="1583516"/>
              <a:ext cx="3291566" cy="3993927"/>
              <a:chOff x="1833582" y="2817556"/>
              <a:chExt cx="3291566" cy="367254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2DC772-B947-4E10-B304-6AE9C58CB949}"/>
                  </a:ext>
                </a:extLst>
              </p:cNvPr>
              <p:cNvSpPr/>
              <p:nvPr/>
            </p:nvSpPr>
            <p:spPr>
              <a:xfrm>
                <a:off x="1833582" y="2817556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FD90DD5-9C94-4A30-9E0D-671E2ADDF6E6}"/>
                  </a:ext>
                </a:extLst>
              </p:cNvPr>
              <p:cNvSpPr/>
              <p:nvPr/>
            </p:nvSpPr>
            <p:spPr>
              <a:xfrm>
                <a:off x="1833582" y="3369432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FF52068-D135-47E4-89CD-DE3AB559CBCE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B92CAF-6FB9-4712-B3A4-5B23C0F30FCD}"/>
                  </a:ext>
                </a:extLst>
              </p:cNvPr>
              <p:cNvSpPr txBox="1"/>
              <p:nvPr/>
            </p:nvSpPr>
            <p:spPr>
              <a:xfrm>
                <a:off x="2085672" y="2928647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75F95C5-F35F-4415-A1A4-095C27D04523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A76C0D1-258E-454A-8A77-BB0148E3C0B2}"/>
                </a:ext>
              </a:extLst>
            </p:cNvPr>
            <p:cNvSpPr/>
            <p:nvPr/>
          </p:nvSpPr>
          <p:spPr>
            <a:xfrm flipH="1">
              <a:off x="1968790" y="1147825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switch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15FCDC7-AFCE-4F76-84BE-9598210FC6F0}"/>
                </a:ext>
              </a:extLst>
            </p:cNvPr>
            <p:cNvSpPr/>
            <p:nvPr/>
          </p:nvSpPr>
          <p:spPr>
            <a:xfrm>
              <a:off x="1369978" y="2588367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 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1913C9-4385-4EAB-BB9A-317A3D0FE0EA}"/>
                </a:ext>
              </a:extLst>
            </p:cNvPr>
            <p:cNvSpPr/>
            <p:nvPr/>
          </p:nvSpPr>
          <p:spPr>
            <a:xfrm>
              <a:off x="2741578" y="2588366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dirNum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D8DCA0A-21BB-4E12-9CE8-C1CD7A674108}"/>
                </a:ext>
              </a:extLst>
            </p:cNvPr>
            <p:cNvSpPr/>
            <p:nvPr/>
          </p:nvSpPr>
          <p:spPr>
            <a:xfrm>
              <a:off x="1372578" y="3084534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425C16F-7BE4-4D01-B612-811067B0A818}"/>
                </a:ext>
              </a:extLst>
            </p:cNvPr>
            <p:cNvSpPr/>
            <p:nvPr/>
          </p:nvSpPr>
          <p:spPr>
            <a:xfrm>
              <a:off x="2741578" y="3084534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중앙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FAN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978FA3E-CEE9-4AA6-B016-D461E738C2D4}"/>
                </a:ext>
              </a:extLst>
            </p:cNvPr>
            <p:cNvSpPr/>
            <p:nvPr/>
          </p:nvSpPr>
          <p:spPr>
            <a:xfrm>
              <a:off x="1369003" y="3576462"/>
              <a:ext cx="2710947" cy="1785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9821D3-FF2A-4D9A-8B72-1903373DA8B1}"/>
                </a:ext>
              </a:extLst>
            </p:cNvPr>
            <p:cNvSpPr/>
            <p:nvPr/>
          </p:nvSpPr>
          <p:spPr>
            <a:xfrm>
              <a:off x="1427578" y="3983262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E4DC9E7-1399-4E7F-8319-9AEB724D60F3}"/>
                </a:ext>
              </a:extLst>
            </p:cNvPr>
            <p:cNvSpPr/>
            <p:nvPr/>
          </p:nvSpPr>
          <p:spPr>
            <a:xfrm>
              <a:off x="2741728" y="3983262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EAD510F-CB64-498D-94A4-35B888464744}"/>
                </a:ext>
              </a:extLst>
            </p:cNvPr>
            <p:cNvSpPr/>
            <p:nvPr/>
          </p:nvSpPr>
          <p:spPr>
            <a:xfrm>
              <a:off x="1427578" y="4476462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off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486143C-419D-4362-AD54-8CA7F9686214}"/>
                </a:ext>
              </a:extLst>
            </p:cNvPr>
            <p:cNvSpPr/>
            <p:nvPr/>
          </p:nvSpPr>
          <p:spPr>
            <a:xfrm>
              <a:off x="2741728" y="4476462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98A293-CFD1-401C-A6E7-6F88829C15BB}"/>
              </a:ext>
            </a:extLst>
          </p:cNvPr>
          <p:cNvGrpSpPr/>
          <p:nvPr/>
        </p:nvGrpSpPr>
        <p:grpSpPr>
          <a:xfrm>
            <a:off x="3548676" y="1147825"/>
            <a:ext cx="2476116" cy="4432843"/>
            <a:chOff x="4416866" y="1147825"/>
            <a:chExt cx="3291566" cy="443284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57BB96C-7917-473F-9095-D2D77CEB7B77}"/>
                </a:ext>
              </a:extLst>
            </p:cNvPr>
            <p:cNvGrpSpPr/>
            <p:nvPr/>
          </p:nvGrpSpPr>
          <p:grpSpPr>
            <a:xfrm>
              <a:off x="4416866" y="1586740"/>
              <a:ext cx="3291566" cy="3993928"/>
              <a:chOff x="1833582" y="2817557"/>
              <a:chExt cx="3291566" cy="3672548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93135D3-9122-4888-AB91-C37221B4D07C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7AB12E7-A40D-44DD-9B37-ACDCA8218D55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E1F0E7F-B544-435E-92CB-C3890705DA31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9310FB-821A-445C-A64F-726882FB0D3E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80B7C3-2D52-45B7-B68C-57CAAC9E7D59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416BC6F5-F516-4E3C-B0A6-8843F9B30A5C}"/>
                </a:ext>
              </a:extLst>
            </p:cNvPr>
            <p:cNvSpPr/>
            <p:nvPr/>
          </p:nvSpPr>
          <p:spPr>
            <a:xfrm>
              <a:off x="5985382" y="1691264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48EEA0A-CC6E-4F53-B103-B43AB8A633FD}"/>
                </a:ext>
              </a:extLst>
            </p:cNvPr>
            <p:cNvSpPr/>
            <p:nvPr/>
          </p:nvSpPr>
          <p:spPr>
            <a:xfrm flipH="1">
              <a:off x="5229696" y="1147825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button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2F2FD99-5F81-45C5-BA45-BA2E48DE3398}"/>
                </a:ext>
              </a:extLst>
            </p:cNvPr>
            <p:cNvSpPr/>
            <p:nvPr/>
          </p:nvSpPr>
          <p:spPr>
            <a:xfrm>
              <a:off x="4713484" y="3087757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F95BC8D-D573-4F58-9DBF-D6F864728B27}"/>
                </a:ext>
              </a:extLst>
            </p:cNvPr>
            <p:cNvSpPr/>
            <p:nvPr/>
          </p:nvSpPr>
          <p:spPr>
            <a:xfrm>
              <a:off x="6082484" y="3087757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260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7A16289-BDDE-47C0-AAA7-047A8A2C2B2C}"/>
                </a:ext>
              </a:extLst>
            </p:cNvPr>
            <p:cNvSpPr/>
            <p:nvPr/>
          </p:nvSpPr>
          <p:spPr>
            <a:xfrm>
              <a:off x="4713484" y="2591590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 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EBBEA41-C883-4440-BEBC-E2B725392147}"/>
                </a:ext>
              </a:extLst>
            </p:cNvPr>
            <p:cNvSpPr/>
            <p:nvPr/>
          </p:nvSpPr>
          <p:spPr>
            <a:xfrm>
              <a:off x="6082484" y="2591589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speedNum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12C62C5-16C8-4855-BBAA-E79D7D20BEE8}"/>
                </a:ext>
              </a:extLst>
            </p:cNvPr>
            <p:cNvSpPr/>
            <p:nvPr/>
          </p:nvSpPr>
          <p:spPr>
            <a:xfrm>
              <a:off x="4713484" y="3583923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FA80BB-BB52-4A52-9305-B43AF13ACD11}"/>
                </a:ext>
              </a:extLst>
            </p:cNvPr>
            <p:cNvSpPr/>
            <p:nvPr/>
          </p:nvSpPr>
          <p:spPr>
            <a:xfrm>
              <a:off x="6082484" y="3583922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미풍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2DEA85-3D47-4D5A-B639-221C41A1732D}"/>
              </a:ext>
            </a:extLst>
          </p:cNvPr>
          <p:cNvGrpSpPr/>
          <p:nvPr/>
        </p:nvGrpSpPr>
        <p:grpSpPr>
          <a:xfrm>
            <a:off x="6115992" y="1147825"/>
            <a:ext cx="2476116" cy="4429620"/>
            <a:chOff x="7757772" y="1147825"/>
            <a:chExt cx="3291566" cy="4429620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F551ACB-47CF-4FC0-92B8-F1706C3A6CD7}"/>
                </a:ext>
              </a:extLst>
            </p:cNvPr>
            <p:cNvGrpSpPr/>
            <p:nvPr/>
          </p:nvGrpSpPr>
          <p:grpSpPr>
            <a:xfrm>
              <a:off x="7757772" y="1583517"/>
              <a:ext cx="3291566" cy="3993928"/>
              <a:chOff x="1833582" y="2817557"/>
              <a:chExt cx="3291566" cy="3672548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8B07D80-A06A-4D23-A4DD-312A961ABEEF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55531E4E-B836-404F-AE43-F1906FC02F7D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B467FAB-8956-45D9-B3FF-D82D89B45BE7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5234F38-C36E-46AF-A1AA-938F700956D1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FD1248-FB59-4526-B4B3-4F3F2C7CADFE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E52C06EC-CB28-424A-9EDE-88A63F87D849}"/>
                </a:ext>
              </a:extLst>
            </p:cNvPr>
            <p:cNvSpPr/>
            <p:nvPr/>
          </p:nvSpPr>
          <p:spPr>
            <a:xfrm>
              <a:off x="9326288" y="1688041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약풍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C0A9F4B-CAB7-4D1D-94FA-1FF71990DB0B}"/>
                </a:ext>
              </a:extLst>
            </p:cNvPr>
            <p:cNvSpPr/>
            <p:nvPr/>
          </p:nvSpPr>
          <p:spPr>
            <a:xfrm flipH="1">
              <a:off x="8570602" y="1147825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button</a:t>
              </a:r>
              <a:endParaRPr lang="ko-KR" altLang="en-US" sz="1100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B5E400D-CF4B-47DD-A932-8D5D84459837}"/>
                </a:ext>
              </a:extLst>
            </p:cNvPr>
            <p:cNvSpPr/>
            <p:nvPr/>
          </p:nvSpPr>
          <p:spPr>
            <a:xfrm>
              <a:off x="8054390" y="3084534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1420FB6-AC08-4C09-8E66-8CF12C6808DB}"/>
                </a:ext>
              </a:extLst>
            </p:cNvPr>
            <p:cNvSpPr/>
            <p:nvPr/>
          </p:nvSpPr>
          <p:spPr>
            <a:xfrm>
              <a:off x="9423390" y="3084534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780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3C859EB-9CCD-4AD4-AB0D-9E85F0ACF026}"/>
                </a:ext>
              </a:extLst>
            </p:cNvPr>
            <p:cNvSpPr/>
            <p:nvPr/>
          </p:nvSpPr>
          <p:spPr>
            <a:xfrm>
              <a:off x="8054390" y="2588367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 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F76A1F8-E6F3-404A-8DA9-21A98C432C28}"/>
                </a:ext>
              </a:extLst>
            </p:cNvPr>
            <p:cNvSpPr/>
            <p:nvPr/>
          </p:nvSpPr>
          <p:spPr>
            <a:xfrm>
              <a:off x="9423390" y="2588366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speedNum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4A631FE-5F15-4425-8F63-4A133BA151F2}"/>
                </a:ext>
              </a:extLst>
            </p:cNvPr>
            <p:cNvSpPr/>
            <p:nvPr/>
          </p:nvSpPr>
          <p:spPr>
            <a:xfrm>
              <a:off x="8054390" y="3580700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48FAD38-8A1C-4A13-B5BD-16C8AEFE8FD9}"/>
                </a:ext>
              </a:extLst>
            </p:cNvPr>
            <p:cNvSpPr/>
            <p:nvPr/>
          </p:nvSpPr>
          <p:spPr>
            <a:xfrm>
              <a:off x="9423390" y="3580699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약풍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84AB29-A4BF-4162-939C-49F24E22875E}"/>
              </a:ext>
            </a:extLst>
          </p:cNvPr>
          <p:cNvGrpSpPr/>
          <p:nvPr/>
        </p:nvGrpSpPr>
        <p:grpSpPr>
          <a:xfrm>
            <a:off x="8724155" y="1147825"/>
            <a:ext cx="2476116" cy="4436274"/>
            <a:chOff x="11148018" y="1147825"/>
            <a:chExt cx="3291566" cy="4436274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4379593-83FD-4BEE-85A4-824A8E072221}"/>
                </a:ext>
              </a:extLst>
            </p:cNvPr>
            <p:cNvGrpSpPr/>
            <p:nvPr/>
          </p:nvGrpSpPr>
          <p:grpSpPr>
            <a:xfrm>
              <a:off x="11148018" y="1590171"/>
              <a:ext cx="3291566" cy="3993928"/>
              <a:chOff x="1833582" y="2817557"/>
              <a:chExt cx="3291566" cy="3672548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40DE016-982F-439B-BB8D-CCD76CAB9947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013A792-303D-4939-8059-56140DC158D7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FAF30150-2F52-4F01-A342-D113327C55BD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3665817-C5AE-4901-8D13-AAFCED220876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25DBE3-051D-43BA-B9CB-9A311395DB5E}"/>
                  </a:ext>
                </a:extLst>
              </p:cNvPr>
              <p:cNvSpPr txBox="1"/>
              <p:nvPr>
                <p:custDataLst>
                  <p:custData r:id="rId1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FC9B756-1FE8-4B38-9963-CEF90AB2CE3C}"/>
                </a:ext>
              </a:extLst>
            </p:cNvPr>
            <p:cNvSpPr/>
            <p:nvPr/>
          </p:nvSpPr>
          <p:spPr>
            <a:xfrm>
              <a:off x="12716534" y="1694695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935821EE-5641-4868-9764-0B2717969DA2}"/>
                </a:ext>
              </a:extLst>
            </p:cNvPr>
            <p:cNvSpPr/>
            <p:nvPr/>
          </p:nvSpPr>
          <p:spPr>
            <a:xfrm flipH="1">
              <a:off x="11960047" y="1147825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button</a:t>
              </a:r>
              <a:endParaRPr lang="ko-KR" altLang="en-US" sz="11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C98A70-E614-4F57-BCF8-87B10F7B3B7E}"/>
                </a:ext>
              </a:extLst>
            </p:cNvPr>
            <p:cNvSpPr/>
            <p:nvPr/>
          </p:nvSpPr>
          <p:spPr>
            <a:xfrm>
              <a:off x="11444636" y="3091188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EBE13D0-D28A-43D0-8262-863063F0CD65}"/>
                </a:ext>
              </a:extLst>
            </p:cNvPr>
            <p:cNvSpPr/>
            <p:nvPr/>
          </p:nvSpPr>
          <p:spPr>
            <a:xfrm>
              <a:off x="12813636" y="3091188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1300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C698D25-8559-4880-AA20-13EE516B7091}"/>
                </a:ext>
              </a:extLst>
            </p:cNvPr>
            <p:cNvSpPr/>
            <p:nvPr/>
          </p:nvSpPr>
          <p:spPr>
            <a:xfrm>
              <a:off x="11444636" y="2595021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 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E76F6C-FAB0-4C47-A90C-08F8F30D642D}"/>
                </a:ext>
              </a:extLst>
            </p:cNvPr>
            <p:cNvSpPr/>
            <p:nvPr/>
          </p:nvSpPr>
          <p:spPr>
            <a:xfrm>
              <a:off x="12813636" y="2595020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speedNum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868CC50-2D89-43D2-8C16-DE7084C4249A}"/>
                </a:ext>
              </a:extLst>
            </p:cNvPr>
            <p:cNvSpPr/>
            <p:nvPr/>
          </p:nvSpPr>
          <p:spPr>
            <a:xfrm>
              <a:off x="11444636" y="3587354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80396C6-E760-4639-A801-DC6A8C1BA007}"/>
                </a:ext>
              </a:extLst>
            </p:cNvPr>
            <p:cNvSpPr/>
            <p:nvPr/>
          </p:nvSpPr>
          <p:spPr>
            <a:xfrm>
              <a:off x="12813636" y="3587353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강풍</a:t>
              </a:r>
            </a:p>
          </p:txBody>
        </p:sp>
      </p:grp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C20269E-CAED-4533-8967-C1BFF632EBC2}"/>
              </a:ext>
            </a:extLst>
          </p:cNvPr>
          <p:cNvSpPr/>
          <p:nvPr/>
        </p:nvSpPr>
        <p:spPr>
          <a:xfrm>
            <a:off x="2290493" y="1688041"/>
            <a:ext cx="923673" cy="3601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391A6FC-7B8C-45BE-A2EC-27633D7065B9}"/>
              </a:ext>
            </a:extLst>
          </p:cNvPr>
          <p:cNvSpPr/>
          <p:nvPr/>
        </p:nvSpPr>
        <p:spPr>
          <a:xfrm>
            <a:off x="2330717" y="1726033"/>
            <a:ext cx="843224" cy="284146"/>
          </a:xfrm>
          <a:prstGeom prst="roundRect">
            <a:avLst>
              <a:gd name="adj" fmla="val 50000"/>
            </a:avLst>
          </a:prstGeom>
          <a:solidFill>
            <a:srgbClr val="DCDCDC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CBC72BF-9838-4B18-B48D-D842672837E1}"/>
              </a:ext>
            </a:extLst>
          </p:cNvPr>
          <p:cNvSpPr/>
          <p:nvPr/>
        </p:nvSpPr>
        <p:spPr>
          <a:xfrm>
            <a:off x="2398861" y="1727074"/>
            <a:ext cx="282064" cy="282064"/>
          </a:xfrm>
          <a:prstGeom prst="ellipse">
            <a:avLst/>
          </a:prstGeom>
          <a:solidFill>
            <a:srgbClr val="8F8C8A"/>
          </a:solidFill>
          <a:ln>
            <a:solidFill>
              <a:srgbClr val="8F8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79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821E7984-023A-4AEF-9EFA-A0BB417D7D07}"/>
              </a:ext>
            </a:extLst>
          </p:cNvPr>
          <p:cNvSpPr txBox="1"/>
          <p:nvPr/>
        </p:nvSpPr>
        <p:spPr>
          <a:xfrm>
            <a:off x="1022829" y="528287"/>
            <a:ext cx="17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모터 제어 </a:t>
            </a:r>
            <a:r>
              <a:rPr lang="en-US" altLang="ko-KR" sz="1400" dirty="0"/>
              <a:t>- Fan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F8C5FC9-9A2D-419E-9183-568DB5210D03}"/>
              </a:ext>
            </a:extLst>
          </p:cNvPr>
          <p:cNvSpPr/>
          <p:nvPr/>
        </p:nvSpPr>
        <p:spPr>
          <a:xfrm flipH="1">
            <a:off x="1928863" y="1041017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rotation</a:t>
            </a:r>
            <a:endParaRPr lang="ko-KR" altLang="en-US" sz="11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10F8F4-3A27-41CD-8336-4587BAEE8A63}"/>
              </a:ext>
            </a:extLst>
          </p:cNvPr>
          <p:cNvGrpSpPr/>
          <p:nvPr/>
        </p:nvGrpSpPr>
        <p:grpSpPr>
          <a:xfrm>
            <a:off x="1038765" y="1509355"/>
            <a:ext cx="3291566" cy="3981196"/>
            <a:chOff x="7890922" y="1563638"/>
            <a:chExt cx="3291566" cy="39811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6A0CC2-05C1-4131-A1F0-9CD117F98757}"/>
                </a:ext>
              </a:extLst>
            </p:cNvPr>
            <p:cNvSpPr/>
            <p:nvPr/>
          </p:nvSpPr>
          <p:spPr>
            <a:xfrm>
              <a:off x="7890922" y="1563638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852E54-74DC-43AD-89E0-A4B1F61A38B4}"/>
                </a:ext>
              </a:extLst>
            </p:cNvPr>
            <p:cNvSpPr/>
            <p:nvPr/>
          </p:nvSpPr>
          <p:spPr>
            <a:xfrm>
              <a:off x="8003898" y="1840838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F4D25-E9D5-4378-9AFF-11C845224647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101254" y="1584404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94AE112-6E69-47C7-A4D9-6B3A03F55626}"/>
                </a:ext>
              </a:extLst>
            </p:cNvPr>
            <p:cNvGrpSpPr/>
            <p:nvPr/>
          </p:nvGrpSpPr>
          <p:grpSpPr>
            <a:xfrm>
              <a:off x="8182522" y="1970438"/>
              <a:ext cx="2710947" cy="1824860"/>
              <a:chOff x="10342297" y="3191094"/>
              <a:chExt cx="2710947" cy="182486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52CF4A7-A548-40BE-89F5-72E993188ADB}"/>
                  </a:ext>
                </a:extLst>
              </p:cNvPr>
              <p:cNvSpPr/>
              <p:nvPr/>
            </p:nvSpPr>
            <p:spPr>
              <a:xfrm>
                <a:off x="10342297" y="3191094"/>
                <a:ext cx="2710947" cy="1824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55063DDE-D4F8-440A-AB53-DE46B0756098}"/>
                  </a:ext>
                </a:extLst>
              </p:cNvPr>
              <p:cNvGrpSpPr/>
              <p:nvPr/>
            </p:nvGrpSpPr>
            <p:grpSpPr>
              <a:xfrm>
                <a:off x="10407097" y="3597894"/>
                <a:ext cx="2573776" cy="1322155"/>
                <a:chOff x="2217049" y="5074980"/>
                <a:chExt cx="2573776" cy="1322155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9FB38CAE-B645-4259-8874-7A9F90C44971}"/>
                    </a:ext>
                  </a:extLst>
                </p:cNvPr>
                <p:cNvGrpSpPr/>
                <p:nvPr/>
              </p:nvGrpSpPr>
              <p:grpSpPr>
                <a:xfrm>
                  <a:off x="2217049" y="5074980"/>
                  <a:ext cx="2573776" cy="334735"/>
                  <a:chOff x="2217049" y="5013572"/>
                  <a:chExt cx="2573776" cy="334735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0C6099DF-9B74-4513-AF9A-D330A75AA86B}"/>
                      </a:ext>
                    </a:extLst>
                  </p:cNvPr>
                  <p:cNvSpPr/>
                  <p:nvPr/>
                </p:nvSpPr>
                <p:spPr>
                  <a:xfrm>
                    <a:off x="2217049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speed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D8E3B33F-6CF0-46E3-A36D-024939A7857B}"/>
                      </a:ext>
                    </a:extLst>
                  </p:cNvPr>
                  <p:cNvSpPr/>
                  <p:nvPr/>
                </p:nvSpPr>
                <p:spPr>
                  <a:xfrm>
                    <a:off x="3527449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speedNum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EAC0B046-D050-475D-8024-5DFF3AB76DBD}"/>
                    </a:ext>
                  </a:extLst>
                </p:cNvPr>
                <p:cNvGrpSpPr/>
                <p:nvPr/>
              </p:nvGrpSpPr>
              <p:grpSpPr>
                <a:xfrm>
                  <a:off x="2217049" y="5568690"/>
                  <a:ext cx="2573776" cy="334735"/>
                  <a:chOff x="2217049" y="5445218"/>
                  <a:chExt cx="2573776" cy="334735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4878ACE4-5CFC-4A26-91D1-6E3404A988A4}"/>
                      </a:ext>
                    </a:extLst>
                  </p:cNvPr>
                  <p:cNvSpPr/>
                  <p:nvPr/>
                </p:nvSpPr>
                <p:spPr>
                  <a:xfrm>
                    <a:off x="2217049" y="544521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direction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D4DED038-F966-4122-9A4C-BC9CE7CC2E02}"/>
                      </a:ext>
                    </a:extLst>
                  </p:cNvPr>
                  <p:cNvSpPr/>
                  <p:nvPr/>
                </p:nvSpPr>
                <p:spPr>
                  <a:xfrm>
                    <a:off x="3527449" y="544521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dirNum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C4B2E17D-AC1A-428E-BE55-49FE1E0D7F3E}"/>
                    </a:ext>
                  </a:extLst>
                </p:cNvPr>
                <p:cNvGrpSpPr/>
                <p:nvPr/>
              </p:nvGrpSpPr>
              <p:grpSpPr>
                <a:xfrm>
                  <a:off x="2217049" y="6062400"/>
                  <a:ext cx="2573776" cy="334735"/>
                  <a:chOff x="2217049" y="5877884"/>
                  <a:chExt cx="2573776" cy="334735"/>
                </a:xfrm>
              </p:grpSpPr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FE3C04A7-ABD4-49C1-A79F-E2B012AE02EC}"/>
                      </a:ext>
                    </a:extLst>
                  </p:cNvPr>
                  <p:cNvSpPr/>
                  <p:nvPr/>
                </p:nvSpPr>
                <p:spPr>
                  <a:xfrm>
                    <a:off x="2217049" y="5877884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duration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D2A82047-19F5-4EED-AB41-B44CA19E1061}"/>
                      </a:ext>
                    </a:extLst>
                  </p:cNvPr>
                  <p:cNvSpPr/>
                  <p:nvPr/>
                </p:nvSpPr>
                <p:spPr>
                  <a:xfrm>
                    <a:off x="3527449" y="5877884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9999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B03B4CC-6846-4247-A613-80494064CA7A}"/>
                </a:ext>
              </a:extLst>
            </p:cNvPr>
            <p:cNvGrpSpPr/>
            <p:nvPr/>
          </p:nvGrpSpPr>
          <p:grpSpPr>
            <a:xfrm>
              <a:off x="8182522" y="4005246"/>
              <a:ext cx="2710947" cy="1323716"/>
              <a:chOff x="10396405" y="5059341"/>
              <a:chExt cx="2710947" cy="132371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8A5B8E0-CC9D-47AE-91A2-A734193CE7B3}"/>
                  </a:ext>
                </a:extLst>
              </p:cNvPr>
              <p:cNvSpPr/>
              <p:nvPr/>
            </p:nvSpPr>
            <p:spPr>
              <a:xfrm>
                <a:off x="10396405" y="5059341"/>
                <a:ext cx="2710947" cy="1323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pin</a:t>
                </a: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437DD53-6E29-4DE5-B40D-D3938C491551}"/>
                  </a:ext>
                </a:extLst>
              </p:cNvPr>
              <p:cNvGrpSpPr/>
              <p:nvPr/>
            </p:nvGrpSpPr>
            <p:grpSpPr>
              <a:xfrm>
                <a:off x="10461205" y="5466140"/>
                <a:ext cx="2573776" cy="828955"/>
                <a:chOff x="2224995" y="5074980"/>
                <a:chExt cx="2573776" cy="82895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817C4CF6-AE86-4B3C-B070-C675584ECA42}"/>
                    </a:ext>
                  </a:extLst>
                </p:cNvPr>
                <p:cNvGrpSpPr/>
                <p:nvPr/>
              </p:nvGrpSpPr>
              <p:grpSpPr>
                <a:xfrm>
                  <a:off x="2224995" y="5074980"/>
                  <a:ext cx="2573776" cy="334735"/>
                  <a:chOff x="2224995" y="5013572"/>
                  <a:chExt cx="2573776" cy="334735"/>
                </a:xfrm>
              </p:grpSpPr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A6B5AFF7-E481-4CEB-A381-0B84C2F12004}"/>
                      </a:ext>
                    </a:extLst>
                  </p:cNvPr>
                  <p:cNvSpPr/>
                  <p:nvPr/>
                </p:nvSpPr>
                <p:spPr>
                  <a:xfrm>
                    <a:off x="2224995" y="5013572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forward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399CD9B9-5E2D-407E-87B9-B38D0AEA4999}"/>
                      </a:ext>
                    </a:extLst>
                  </p:cNvPr>
                  <p:cNvSpPr/>
                  <p:nvPr/>
                </p:nvSpPr>
                <p:spPr>
                  <a:xfrm>
                    <a:off x="3535395" y="5013572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gpioNum1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DCBE485B-A92E-48E7-A863-CD094682098C}"/>
                    </a:ext>
                  </a:extLst>
                </p:cNvPr>
                <p:cNvGrpSpPr/>
                <p:nvPr/>
              </p:nvGrpSpPr>
              <p:grpSpPr>
                <a:xfrm>
                  <a:off x="2224995" y="5569200"/>
                  <a:ext cx="2573776" cy="334735"/>
                  <a:chOff x="2224995" y="5445728"/>
                  <a:chExt cx="2573776" cy="334735"/>
                </a:xfrm>
              </p:grpSpPr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6A77B3A3-C58A-4B41-870E-B4D5EFC1BEB0}"/>
                      </a:ext>
                    </a:extLst>
                  </p:cNvPr>
                  <p:cNvSpPr/>
                  <p:nvPr/>
                </p:nvSpPr>
                <p:spPr>
                  <a:xfrm>
                    <a:off x="2224995" y="5445728"/>
                    <a:ext cx="1044000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backward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051FD31A-3AA9-4C26-9C22-EC326DBCFF61}"/>
                      </a:ext>
                    </a:extLst>
                  </p:cNvPr>
                  <p:cNvSpPr/>
                  <p:nvPr/>
                </p:nvSpPr>
                <p:spPr>
                  <a:xfrm>
                    <a:off x="3535395" y="5445728"/>
                    <a:ext cx="1263376" cy="3347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rgbClr val="8F8C8A"/>
                        </a:solidFill>
                      </a:rPr>
                      <a:t>gpioNum2</a:t>
                    </a:r>
                    <a:endParaRPr lang="ko-KR" altLang="en-US" sz="1200" b="1" dirty="0">
                      <a:solidFill>
                        <a:srgbClr val="8F8C8A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D22E358-F425-45DA-BD7E-636982484305}"/>
              </a:ext>
            </a:extLst>
          </p:cNvPr>
          <p:cNvSpPr/>
          <p:nvPr/>
        </p:nvSpPr>
        <p:spPr>
          <a:xfrm flipH="1">
            <a:off x="8659716" y="1053106"/>
            <a:ext cx="1511371" cy="367948"/>
          </a:xfrm>
          <a:prstGeom prst="roundRect">
            <a:avLst>
              <a:gd name="adj" fmla="val 50000"/>
            </a:avLst>
          </a:prstGeom>
          <a:solidFill>
            <a:srgbClr val="2994F8"/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text</a:t>
            </a:r>
            <a:endParaRPr lang="ko-KR" altLang="en-US" sz="11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87B684C-6FD2-43D5-B413-0C269B2A83D3}"/>
              </a:ext>
            </a:extLst>
          </p:cNvPr>
          <p:cNvGrpSpPr/>
          <p:nvPr/>
        </p:nvGrpSpPr>
        <p:grpSpPr>
          <a:xfrm>
            <a:off x="7846404" y="1511491"/>
            <a:ext cx="3291566" cy="3993928"/>
            <a:chOff x="1833582" y="2712255"/>
            <a:chExt cx="3291566" cy="399392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BDE347F-BE60-41F1-B8A9-F4C02E5D9DF4}"/>
                </a:ext>
              </a:extLst>
            </p:cNvPr>
            <p:cNvGrpSpPr/>
            <p:nvPr/>
          </p:nvGrpSpPr>
          <p:grpSpPr>
            <a:xfrm>
              <a:off x="1833582" y="2712255"/>
              <a:ext cx="3291566" cy="3993928"/>
              <a:chOff x="1833582" y="2817557"/>
              <a:chExt cx="3291566" cy="367254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3026960-4452-429E-BD01-90DDA3E591FD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97EC7BE-00FF-4CDA-9EC7-DD22A27C3629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7909EDA-B0B0-4249-B945-23FE2561BAEC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F3429D0-BDF6-4EA5-BE26-E19498806C14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1B41B21-D2BB-40DE-A7EA-B29745A1451E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A7DCC9E-5582-4D24-A162-9F742C83B6D1}"/>
                </a:ext>
              </a:extLst>
            </p:cNvPr>
            <p:cNvSpPr/>
            <p:nvPr/>
          </p:nvSpPr>
          <p:spPr>
            <a:xfrm>
              <a:off x="3222276" y="2816779"/>
              <a:ext cx="1756527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바람세기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	  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EC877D6-07EC-42B1-9F04-3CA05A6BD312}"/>
                </a:ext>
              </a:extLst>
            </p:cNvPr>
            <p:cNvSpPr/>
            <p:nvPr/>
          </p:nvSpPr>
          <p:spPr>
            <a:xfrm>
              <a:off x="2130200" y="4213272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D03E350-E7E5-4A90-B587-A9184922017C}"/>
                </a:ext>
              </a:extLst>
            </p:cNvPr>
            <p:cNvSpPr/>
            <p:nvPr/>
          </p:nvSpPr>
          <p:spPr>
            <a:xfrm>
              <a:off x="3499200" y="4213272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바람세기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9E314-0B54-4876-8BD3-8139F3B75E79}"/>
                </a:ext>
              </a:extLst>
            </p:cNvPr>
            <p:cNvSpPr/>
            <p:nvPr/>
          </p:nvSpPr>
          <p:spPr>
            <a:xfrm>
              <a:off x="2130200" y="3717105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0DFFE50-99EA-47CB-8773-5352BD28199E}"/>
                </a:ext>
              </a:extLst>
            </p:cNvPr>
            <p:cNvSpPr/>
            <p:nvPr/>
          </p:nvSpPr>
          <p:spPr>
            <a:xfrm>
              <a:off x="3499200" y="3717104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btn.label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CC82B4A-3A32-4969-8BDB-A2CC0D99ED37}"/>
              </a:ext>
            </a:extLst>
          </p:cNvPr>
          <p:cNvGrpSpPr/>
          <p:nvPr/>
        </p:nvGrpSpPr>
        <p:grpSpPr>
          <a:xfrm>
            <a:off x="4421138" y="1032201"/>
            <a:ext cx="3291566" cy="4458350"/>
            <a:chOff x="1832400" y="2233646"/>
            <a:chExt cx="3291566" cy="445835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E8698C3-B84D-4CBC-A067-737493AC7F96}"/>
                </a:ext>
              </a:extLst>
            </p:cNvPr>
            <p:cNvSpPr/>
            <p:nvPr/>
          </p:nvSpPr>
          <p:spPr>
            <a:xfrm>
              <a:off x="1832400" y="2710800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46ADB0A-6C55-4E61-AD1C-BCACDABB76DE}"/>
                </a:ext>
              </a:extLst>
            </p:cNvPr>
            <p:cNvSpPr/>
            <p:nvPr/>
          </p:nvSpPr>
          <p:spPr>
            <a:xfrm>
              <a:off x="1945376" y="2988000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E712A35-2110-4E14-B7D6-FF64F1028CB4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042732" y="2731566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84016F8-0E40-40C4-9BE9-169BCFA54443}"/>
                </a:ext>
              </a:extLst>
            </p:cNvPr>
            <p:cNvSpPr/>
            <p:nvPr/>
          </p:nvSpPr>
          <p:spPr>
            <a:xfrm flipH="1">
              <a:off x="2743664" y="2233646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Raspberry Pi</a:t>
              </a:r>
              <a:endParaRPr lang="ko-KR" altLang="en-US" sz="1100" dirty="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3A679D2-18AD-4132-82EA-340CF02AA6E7}"/>
                </a:ext>
              </a:extLst>
            </p:cNvPr>
            <p:cNvGrpSpPr/>
            <p:nvPr/>
          </p:nvGrpSpPr>
          <p:grpSpPr>
            <a:xfrm>
              <a:off x="2126625" y="3117600"/>
              <a:ext cx="2710947" cy="2275200"/>
              <a:chOff x="2126625" y="3140896"/>
              <a:chExt cx="2710947" cy="2275200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8F5C9754-BD72-4CCD-88C6-D6B59EBF21C7}"/>
                  </a:ext>
                </a:extLst>
              </p:cNvPr>
              <p:cNvSpPr/>
              <p:nvPr/>
            </p:nvSpPr>
            <p:spPr>
              <a:xfrm>
                <a:off x="2126625" y="3140896"/>
                <a:ext cx="2710947" cy="227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133" name="십자형 132">
                <a:extLst>
                  <a:ext uri="{FF2B5EF4-FFF2-40B4-BE49-F238E27FC236}">
                    <a16:creationId xmlns:a16="http://schemas.microsoft.com/office/drawing/2014/main" id="{BF716B64-5600-4870-B87B-0DE7866C5FB2}"/>
                  </a:ext>
                </a:extLst>
              </p:cNvPr>
              <p:cNvSpPr/>
              <p:nvPr/>
            </p:nvSpPr>
            <p:spPr>
              <a:xfrm>
                <a:off x="4105051" y="5022858"/>
                <a:ext cx="204508" cy="204508"/>
              </a:xfrm>
              <a:prstGeom prst="plus">
                <a:avLst>
                  <a:gd name="adj" fmla="val 45733"/>
                </a:avLst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4" name="Picture 2" descr="C:\Users\t-dantay\Documents\Placeholders\trash.png">
                <a:extLst>
                  <a:ext uri="{FF2B5EF4-FFF2-40B4-BE49-F238E27FC236}">
                    <a16:creationId xmlns:a16="http://schemas.microsoft.com/office/drawing/2014/main" id="{E4300F12-87B8-4BFB-AA09-06482ADEF820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1253" y="5010336"/>
                <a:ext cx="220006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9253A7A-FF33-495F-B08A-F6E0D705AFED}"/>
                  </a:ext>
                </a:extLst>
              </p:cNvPr>
              <p:cNvSpPr/>
              <p:nvPr/>
            </p:nvSpPr>
            <p:spPr>
              <a:xfrm>
                <a:off x="2185200" y="3545760"/>
                <a:ext cx="10440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gpioNum1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90EAAD1-3CF6-4726-B448-0F120984C53E}"/>
                  </a:ext>
                </a:extLst>
              </p:cNvPr>
              <p:cNvSpPr/>
              <p:nvPr/>
            </p:nvSpPr>
            <p:spPr>
              <a:xfrm>
                <a:off x="3499350" y="3545760"/>
                <a:ext cx="1263376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B26302-4B05-4C5C-A391-3FA588F88211}"/>
                  </a:ext>
                </a:extLst>
              </p:cNvPr>
              <p:cNvSpPr/>
              <p:nvPr/>
            </p:nvSpPr>
            <p:spPr>
              <a:xfrm>
                <a:off x="2185200" y="4039889"/>
                <a:ext cx="10440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gpioNum2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3D9FA459-0329-49E6-A209-E1C5D59154EC}"/>
                  </a:ext>
                </a:extLst>
              </p:cNvPr>
              <p:cNvSpPr/>
              <p:nvPr/>
            </p:nvSpPr>
            <p:spPr>
              <a:xfrm>
                <a:off x="3499350" y="4039889"/>
                <a:ext cx="1263376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이등변 삼각형 138">
                <a:extLst>
                  <a:ext uri="{FF2B5EF4-FFF2-40B4-BE49-F238E27FC236}">
                    <a16:creationId xmlns:a16="http://schemas.microsoft.com/office/drawing/2014/main" id="{F26F0447-3A81-46F4-B0FF-DF8C1108C94F}"/>
                  </a:ext>
                </a:extLst>
              </p:cNvPr>
              <p:cNvSpPr/>
              <p:nvPr/>
            </p:nvSpPr>
            <p:spPr>
              <a:xfrm rot="10800000">
                <a:off x="4510635" y="3657350"/>
                <a:ext cx="132585" cy="111553"/>
              </a:xfrm>
              <a:prstGeom prst="triangl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이등변 삼각형 139">
                <a:extLst>
                  <a:ext uri="{FF2B5EF4-FFF2-40B4-BE49-F238E27FC236}">
                    <a16:creationId xmlns:a16="http://schemas.microsoft.com/office/drawing/2014/main" id="{8B9ECFD0-C0BC-4FBD-AA4D-2B79C0C37C54}"/>
                  </a:ext>
                </a:extLst>
              </p:cNvPr>
              <p:cNvSpPr/>
              <p:nvPr/>
            </p:nvSpPr>
            <p:spPr>
              <a:xfrm rot="10800000">
                <a:off x="4510635" y="4151479"/>
                <a:ext cx="132585" cy="111553"/>
              </a:xfrm>
              <a:prstGeom prst="triangl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3067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6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55D71D6-170B-460A-B7D9-D9C46CBE2724}"/>
              </a:ext>
            </a:extLst>
          </p:cNvPr>
          <p:cNvSpPr txBox="1"/>
          <p:nvPr/>
        </p:nvSpPr>
        <p:spPr>
          <a:xfrm>
            <a:off x="1022829" y="528287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 err="1"/>
              <a:t>온습도센서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F427C3-71BD-4A18-99D3-988AF8B1F067}"/>
              </a:ext>
            </a:extLst>
          </p:cNvPr>
          <p:cNvGrpSpPr/>
          <p:nvPr/>
        </p:nvGrpSpPr>
        <p:grpSpPr>
          <a:xfrm>
            <a:off x="1448840" y="1808415"/>
            <a:ext cx="9292731" cy="3564272"/>
            <a:chOff x="4331858" y="1844689"/>
            <a:chExt cx="9292731" cy="35642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0729799-E939-4488-820E-4C5930B3AF72}"/>
                </a:ext>
              </a:extLst>
            </p:cNvPr>
            <p:cNvGrpSpPr/>
            <p:nvPr/>
          </p:nvGrpSpPr>
          <p:grpSpPr>
            <a:xfrm>
              <a:off x="4331858" y="1844689"/>
              <a:ext cx="3526695" cy="3168621"/>
              <a:chOff x="2133776" y="1599393"/>
              <a:chExt cx="3526695" cy="3168621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66B5085-AAD6-4EB8-811D-97DF75A5721E}"/>
                  </a:ext>
                </a:extLst>
              </p:cNvPr>
              <p:cNvSpPr/>
              <p:nvPr/>
            </p:nvSpPr>
            <p:spPr>
              <a:xfrm flipH="1">
                <a:off x="3124681" y="1599393"/>
                <a:ext cx="1326229" cy="402676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DHT sensor</a:t>
                </a:r>
                <a:endParaRPr lang="ko-KR" altLang="en-US" sz="1000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9152699-B74C-4F94-BE82-B075F6294252}"/>
                  </a:ext>
                </a:extLst>
              </p:cNvPr>
              <p:cNvSpPr/>
              <p:nvPr/>
            </p:nvSpPr>
            <p:spPr>
              <a:xfrm flipH="1">
                <a:off x="2960787" y="2389874"/>
                <a:ext cx="1654016" cy="40267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temp &amp; humidity</a:t>
                </a:r>
                <a:endParaRPr lang="ko-KR" altLang="en-US" sz="1000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B3722FE-2AFD-4FDC-913E-E561FF1A0ABA}"/>
                  </a:ext>
                </a:extLst>
              </p:cNvPr>
              <p:cNvSpPr/>
              <p:nvPr/>
            </p:nvSpPr>
            <p:spPr>
              <a:xfrm flipH="1">
                <a:off x="3044862" y="3313878"/>
                <a:ext cx="1485866" cy="402676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Raspberry Pi</a:t>
                </a:r>
                <a:endParaRPr lang="ko-KR" altLang="en-US" sz="1000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0B9440D-9815-4655-B57A-64DE5F13A3E1}"/>
                  </a:ext>
                </a:extLst>
              </p:cNvPr>
              <p:cNvSpPr/>
              <p:nvPr/>
            </p:nvSpPr>
            <p:spPr>
              <a:xfrm flipH="1">
                <a:off x="2133776" y="4365338"/>
                <a:ext cx="1654019" cy="402676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text : </a:t>
                </a:r>
                <a:r>
                  <a:rPr lang="ko-KR" altLang="en-US" sz="1000" dirty="0"/>
                  <a:t>온도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8FC79FA-9750-4946-8ABE-2DA1F6393CC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787795" y="2792550"/>
                <a:ext cx="0" cy="521328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B6D19BE-12E1-438B-9694-3E0286C91280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 flipV="1">
                <a:off x="2960785" y="3716554"/>
                <a:ext cx="827010" cy="648784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0469E-94EE-4E68-AF4E-5B1894FDC290}"/>
                  </a:ext>
                </a:extLst>
              </p:cNvPr>
              <p:cNvCxnSpPr>
                <a:cxnSpLocks/>
                <a:stCxn id="6" idx="0"/>
                <a:endCxn id="4" idx="2"/>
              </p:cNvCxnSpPr>
              <p:nvPr/>
            </p:nvCxnSpPr>
            <p:spPr>
              <a:xfrm flipV="1">
                <a:off x="3787795" y="2002069"/>
                <a:ext cx="0" cy="387805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2A87A0D-90EC-4821-AC66-2D0E2159A7DA}"/>
                  </a:ext>
                </a:extLst>
              </p:cNvPr>
              <p:cNvSpPr/>
              <p:nvPr/>
            </p:nvSpPr>
            <p:spPr>
              <a:xfrm flipH="1">
                <a:off x="4006452" y="4365338"/>
                <a:ext cx="1654019" cy="402676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text : </a:t>
                </a:r>
                <a:r>
                  <a:rPr lang="ko-KR" altLang="en-US" sz="1000" dirty="0"/>
                  <a:t>습도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1AF7776-6A0D-401C-B3EE-D4B5060B25E0}"/>
                  </a:ext>
                </a:extLst>
              </p:cNvPr>
              <p:cNvCxnSpPr>
                <a:cxnSpLocks/>
                <a:stCxn id="31" idx="0"/>
                <a:endCxn id="7" idx="2"/>
              </p:cNvCxnSpPr>
              <p:nvPr/>
            </p:nvCxnSpPr>
            <p:spPr>
              <a:xfrm flipH="1" flipV="1">
                <a:off x="3787795" y="3716554"/>
                <a:ext cx="1045666" cy="648784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912E7A-FD35-4153-9153-FE8D086A448E}"/>
                </a:ext>
              </a:extLst>
            </p:cNvPr>
            <p:cNvSpPr txBox="1"/>
            <p:nvPr/>
          </p:nvSpPr>
          <p:spPr>
            <a:xfrm>
              <a:off x="6923505" y="1844875"/>
              <a:ext cx="6094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/>
                <a:t>Device</a:t>
              </a:r>
              <a:r>
                <a:rPr lang="ko-KR" altLang="en-US" sz="1200" dirty="0"/>
                <a:t>(DHT </a:t>
              </a:r>
              <a:r>
                <a:rPr lang="ko-KR" altLang="en-US" sz="1200" dirty="0" err="1"/>
                <a:t>sensor</a:t>
              </a:r>
              <a:r>
                <a:rPr lang="ko-KR" altLang="en-US" sz="1200" dirty="0"/>
                <a:t>) 종류 나타냄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2EAC2-8B56-44B6-A87F-9EC6A5A4BCDB}"/>
                </a:ext>
              </a:extLst>
            </p:cNvPr>
            <p:cNvSpPr txBox="1"/>
            <p:nvPr/>
          </p:nvSpPr>
          <p:spPr>
            <a:xfrm>
              <a:off x="6923505" y="2698008"/>
              <a:ext cx="64528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센서를 통해 온도, 습도 측정(변경불가)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739C4F-E8F3-4B33-87D7-A21EECBD58ED}"/>
                </a:ext>
              </a:extLst>
            </p:cNvPr>
            <p:cNvSpPr txBox="1"/>
            <p:nvPr/>
          </p:nvSpPr>
          <p:spPr>
            <a:xfrm>
              <a:off x="6934423" y="3623791"/>
              <a:ext cx="66901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측정된 값을 라즈베리 파이로 전달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F1337B-B6AB-48BD-8401-C12311158A17}"/>
                </a:ext>
              </a:extLst>
            </p:cNvPr>
            <p:cNvSpPr txBox="1"/>
            <p:nvPr/>
          </p:nvSpPr>
          <p:spPr>
            <a:xfrm>
              <a:off x="4582660" y="5131962"/>
              <a:ext cx="6811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측정된 온도, 습도 값을 </a:t>
              </a:r>
              <a:r>
                <a:rPr lang="ko-KR" altLang="en-US" sz="1200" dirty="0" err="1"/>
                <a:t>text</a:t>
              </a:r>
              <a:r>
                <a:rPr lang="ko-KR" altLang="en-US" sz="1200" dirty="0"/>
                <a:t> 형식으로 표시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692343-A317-46CC-9DA8-8F77E770AB06}"/>
              </a:ext>
            </a:extLst>
          </p:cNvPr>
          <p:cNvGrpSpPr/>
          <p:nvPr/>
        </p:nvGrpSpPr>
        <p:grpSpPr>
          <a:xfrm>
            <a:off x="7378563" y="3594768"/>
            <a:ext cx="3129965" cy="1476534"/>
            <a:chOff x="7267951" y="2816779"/>
            <a:chExt cx="3129965" cy="14765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CBE07D-3144-422F-BC98-AE45C1B3565B}"/>
                </a:ext>
              </a:extLst>
            </p:cNvPr>
            <p:cNvSpPr/>
            <p:nvPr/>
          </p:nvSpPr>
          <p:spPr>
            <a:xfrm>
              <a:off x="7267951" y="2816779"/>
              <a:ext cx="3129965" cy="14765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16A5F3-4F88-4794-8C65-6C1648C5FD4B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7428426" y="3633593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습도</a:t>
              </a:r>
              <a:r>
                <a:rPr lang="en-US" altLang="ko-KR" sz="1300" b="1" dirty="0"/>
                <a:t>		  72.4 %</a:t>
              </a:r>
              <a:endParaRPr lang="ko-KR" altLang="en-US" sz="13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69FE6-9B20-41A8-A0E7-E43E0D027B9A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7428426" y="3057385"/>
              <a:ext cx="2809014" cy="4111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온도</a:t>
              </a:r>
              <a:r>
                <a:rPr lang="en-US" altLang="ko-KR" sz="1300" b="1" dirty="0"/>
                <a:t>		   28 ℃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264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55D71D6-170B-460A-B7D9-D9C46CBE2724}"/>
              </a:ext>
            </a:extLst>
          </p:cNvPr>
          <p:cNvSpPr txBox="1"/>
          <p:nvPr/>
        </p:nvSpPr>
        <p:spPr>
          <a:xfrm>
            <a:off x="1022829" y="528287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 err="1"/>
              <a:t>온습도센서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B25930-F580-49F7-89A7-A06B3785E1FB}"/>
              </a:ext>
            </a:extLst>
          </p:cNvPr>
          <p:cNvGrpSpPr/>
          <p:nvPr/>
        </p:nvGrpSpPr>
        <p:grpSpPr>
          <a:xfrm>
            <a:off x="7882417" y="872077"/>
            <a:ext cx="3291566" cy="2611531"/>
            <a:chOff x="9825131" y="1080927"/>
            <a:chExt cx="3291566" cy="261153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520C8F-8D83-4C61-B778-41A34DCD71F3}"/>
                </a:ext>
              </a:extLst>
            </p:cNvPr>
            <p:cNvSpPr/>
            <p:nvPr/>
          </p:nvSpPr>
          <p:spPr>
            <a:xfrm flipH="1">
              <a:off x="10735063" y="1080927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text : </a:t>
              </a:r>
              <a:r>
                <a:rPr lang="ko-KR" altLang="en-US" sz="1100" dirty="0"/>
                <a:t>습도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0D9D34F-7851-452B-80BE-FE5815FB6C6F}"/>
                </a:ext>
              </a:extLst>
            </p:cNvPr>
            <p:cNvGrpSpPr/>
            <p:nvPr/>
          </p:nvGrpSpPr>
          <p:grpSpPr>
            <a:xfrm>
              <a:off x="9825131" y="1512197"/>
              <a:ext cx="3291566" cy="2180261"/>
              <a:chOff x="1833582" y="2712254"/>
              <a:chExt cx="3291566" cy="218026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8BF6F6B-330A-4D1B-983B-2A33F017AA79}"/>
                  </a:ext>
                </a:extLst>
              </p:cNvPr>
              <p:cNvGrpSpPr/>
              <p:nvPr/>
            </p:nvGrpSpPr>
            <p:grpSpPr>
              <a:xfrm>
                <a:off x="1833582" y="2712254"/>
                <a:ext cx="3291566" cy="2180261"/>
                <a:chOff x="1833582" y="2817557"/>
                <a:chExt cx="3291566" cy="2004822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1BD34CD-4672-4C26-8188-AFEA89FA1DFD}"/>
                    </a:ext>
                  </a:extLst>
                </p:cNvPr>
                <p:cNvSpPr/>
                <p:nvPr/>
              </p:nvSpPr>
              <p:spPr>
                <a:xfrm>
                  <a:off x="1833582" y="2817557"/>
                  <a:ext cx="3291566" cy="499183"/>
                </a:xfrm>
                <a:prstGeom prst="rect">
                  <a:avLst/>
                </a:prstGeom>
                <a:solidFill>
                  <a:srgbClr val="F1F3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050AFDF-E453-459E-83B2-991A7432728E}"/>
                    </a:ext>
                  </a:extLst>
                </p:cNvPr>
                <p:cNvSpPr/>
                <p:nvPr/>
              </p:nvSpPr>
              <p:spPr>
                <a:xfrm>
                  <a:off x="1833582" y="3369433"/>
                  <a:ext cx="3291566" cy="1452946"/>
                </a:xfrm>
                <a:prstGeom prst="rect">
                  <a:avLst/>
                </a:prstGeom>
                <a:solidFill>
                  <a:srgbClr val="F1F3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0AC95E2-EADF-4C96-AA92-BD2B5F5E6328}"/>
                    </a:ext>
                  </a:extLst>
                </p:cNvPr>
                <p:cNvSpPr/>
                <p:nvPr/>
              </p:nvSpPr>
              <p:spPr>
                <a:xfrm>
                  <a:off x="1946558" y="3625094"/>
                  <a:ext cx="3056167" cy="11099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665B51F-6F16-49C6-80FD-9B9BCCEEF6B6}"/>
                    </a:ext>
                  </a:extLst>
                </p:cNvPr>
                <p:cNvSpPr txBox="1"/>
                <p:nvPr/>
              </p:nvSpPr>
              <p:spPr>
                <a:xfrm>
                  <a:off x="2085672" y="2928649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/>
                    <a:t>UI </a:t>
                  </a:r>
                  <a:r>
                    <a:rPr lang="ko-KR" altLang="en-US" sz="1200" b="1" dirty="0"/>
                    <a:t>디자인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CCA7E36-4018-4CF0-B2B8-35EE89D10164}"/>
                    </a:ext>
                  </a:extLst>
                </p:cNvPr>
                <p:cNvSpPr txBox="1"/>
                <p:nvPr>
                  <p:custDataLst>
                    <p:custData r:id="rId5"/>
                  </p:custDataLst>
                </p:nvPr>
              </p:nvSpPr>
              <p:spPr>
                <a:xfrm>
                  <a:off x="2043914" y="3373005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주요 속성</a:t>
                  </a:r>
                </a:p>
              </p:txBody>
            </p:sp>
          </p:grp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894943F7-0845-49C7-B180-83C9971638AE}"/>
                  </a:ext>
                </a:extLst>
              </p:cNvPr>
              <p:cNvSpPr/>
              <p:nvPr/>
            </p:nvSpPr>
            <p:spPr>
              <a:xfrm>
                <a:off x="3222276" y="2816779"/>
                <a:ext cx="1756527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습도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humidity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DF69EFC-85AC-4C59-8A96-C8E018D7B0C0}"/>
                  </a:ext>
                </a:extLst>
              </p:cNvPr>
              <p:cNvSpPr/>
              <p:nvPr/>
            </p:nvSpPr>
            <p:spPr>
              <a:xfrm>
                <a:off x="2130200" y="4213272"/>
                <a:ext cx="1101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label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12977C0-4E89-46D1-83AE-69690B97CD0B}"/>
                  </a:ext>
                </a:extLst>
              </p:cNvPr>
              <p:cNvSpPr/>
              <p:nvPr/>
            </p:nvSpPr>
            <p:spPr>
              <a:xfrm>
                <a:off x="3499200" y="4213272"/>
                <a:ext cx="1335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습도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FFF0D4C-BF9C-41C7-A3BA-858767B85915}"/>
                  </a:ext>
                </a:extLst>
              </p:cNvPr>
              <p:cNvSpPr/>
              <p:nvPr/>
            </p:nvSpPr>
            <p:spPr>
              <a:xfrm>
                <a:off x="2130200" y="3717105"/>
                <a:ext cx="1101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2F0145-3D26-4754-B37B-439FEC0859E1}"/>
                  </a:ext>
                </a:extLst>
              </p:cNvPr>
              <p:cNvSpPr/>
              <p:nvPr/>
            </p:nvSpPr>
            <p:spPr>
              <a:xfrm>
                <a:off x="3499200" y="3717104"/>
                <a:ext cx="1335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humidity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74FBBD-C258-45CB-8BB8-2233417A327A}"/>
              </a:ext>
            </a:extLst>
          </p:cNvPr>
          <p:cNvGrpSpPr/>
          <p:nvPr/>
        </p:nvGrpSpPr>
        <p:grpSpPr>
          <a:xfrm>
            <a:off x="7877693" y="3465013"/>
            <a:ext cx="3291566" cy="2606914"/>
            <a:chOff x="6126112" y="1133186"/>
            <a:chExt cx="3291566" cy="260691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25BBA38-81DC-461D-AC8F-90D588056346}"/>
                </a:ext>
              </a:extLst>
            </p:cNvPr>
            <p:cNvSpPr/>
            <p:nvPr/>
          </p:nvSpPr>
          <p:spPr>
            <a:xfrm flipH="1">
              <a:off x="7036044" y="1133186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text : </a:t>
              </a:r>
              <a:r>
                <a:rPr lang="ko-KR" altLang="en-US" sz="1100" dirty="0"/>
                <a:t>온도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5B728E6-13AA-4F79-AEB4-8A311B4EB556}"/>
                </a:ext>
              </a:extLst>
            </p:cNvPr>
            <p:cNvGrpSpPr/>
            <p:nvPr/>
          </p:nvGrpSpPr>
          <p:grpSpPr>
            <a:xfrm>
              <a:off x="6126112" y="1547505"/>
              <a:ext cx="3291566" cy="2192595"/>
              <a:chOff x="1833582" y="2712256"/>
              <a:chExt cx="3291566" cy="2192595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92FB39B-74E3-496A-B6F4-5DF64C319554}"/>
                  </a:ext>
                </a:extLst>
              </p:cNvPr>
              <p:cNvGrpSpPr/>
              <p:nvPr/>
            </p:nvGrpSpPr>
            <p:grpSpPr>
              <a:xfrm>
                <a:off x="1833582" y="2712256"/>
                <a:ext cx="3291566" cy="2192595"/>
                <a:chOff x="1833582" y="2817557"/>
                <a:chExt cx="3291566" cy="2016163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FF4609C9-16AC-4407-A3CB-5E4078E4BCC0}"/>
                    </a:ext>
                  </a:extLst>
                </p:cNvPr>
                <p:cNvSpPr/>
                <p:nvPr/>
              </p:nvSpPr>
              <p:spPr>
                <a:xfrm>
                  <a:off x="1833582" y="2817557"/>
                  <a:ext cx="3291566" cy="499183"/>
                </a:xfrm>
                <a:prstGeom prst="rect">
                  <a:avLst/>
                </a:prstGeom>
                <a:solidFill>
                  <a:srgbClr val="F1F3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DFEE94D8-F930-4F29-BC7E-DFD9BC8B54E0}"/>
                    </a:ext>
                  </a:extLst>
                </p:cNvPr>
                <p:cNvSpPr/>
                <p:nvPr/>
              </p:nvSpPr>
              <p:spPr>
                <a:xfrm>
                  <a:off x="1833582" y="3369433"/>
                  <a:ext cx="3291566" cy="1464287"/>
                </a:xfrm>
                <a:prstGeom prst="rect">
                  <a:avLst/>
                </a:prstGeom>
                <a:solidFill>
                  <a:srgbClr val="F1F3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5502B0DF-2763-4AD8-8774-3343D93B4998}"/>
                    </a:ext>
                  </a:extLst>
                </p:cNvPr>
                <p:cNvSpPr/>
                <p:nvPr/>
              </p:nvSpPr>
              <p:spPr>
                <a:xfrm>
                  <a:off x="1946558" y="3625094"/>
                  <a:ext cx="3056167" cy="1121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D0510B5-7F82-401A-9DBD-32A3D5A580FC}"/>
                    </a:ext>
                  </a:extLst>
                </p:cNvPr>
                <p:cNvSpPr txBox="1"/>
                <p:nvPr/>
              </p:nvSpPr>
              <p:spPr>
                <a:xfrm>
                  <a:off x="2085672" y="2928649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/>
                    <a:t>UI </a:t>
                  </a:r>
                  <a:r>
                    <a:rPr lang="ko-KR" altLang="en-US" sz="1200" b="1" dirty="0"/>
                    <a:t>디자인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9BB47A1-A8D8-4095-99F8-6DCF556A1413}"/>
                    </a:ext>
                  </a:extLst>
                </p:cNvPr>
                <p:cNvSpPr txBox="1"/>
                <p:nvPr>
                  <p:custDataLst>
                    <p:custData r:id="rId4"/>
                  </p:custDataLst>
                </p:nvPr>
              </p:nvSpPr>
              <p:spPr>
                <a:xfrm>
                  <a:off x="2043914" y="3373005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주요 속성</a:t>
                  </a:r>
                </a:p>
              </p:txBody>
            </p:sp>
          </p:grp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3C659283-D447-4B04-91B3-281EB450ADF7}"/>
                  </a:ext>
                </a:extLst>
              </p:cNvPr>
              <p:cNvSpPr/>
              <p:nvPr/>
            </p:nvSpPr>
            <p:spPr>
              <a:xfrm>
                <a:off x="3222276" y="2816779"/>
                <a:ext cx="1756527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온도   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temperature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5D60E04-2C80-49FB-8B2B-EC9C519C54E1}"/>
                  </a:ext>
                </a:extLst>
              </p:cNvPr>
              <p:cNvSpPr/>
              <p:nvPr/>
            </p:nvSpPr>
            <p:spPr>
              <a:xfrm>
                <a:off x="2130200" y="4213272"/>
                <a:ext cx="1101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label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1D3EAC-1428-443C-B58A-ADA97494D4FF}"/>
                  </a:ext>
                </a:extLst>
              </p:cNvPr>
              <p:cNvSpPr/>
              <p:nvPr/>
            </p:nvSpPr>
            <p:spPr>
              <a:xfrm>
                <a:off x="3499200" y="4213272"/>
                <a:ext cx="1335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온도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AABC32F-4F9A-4C94-92FF-827050219755}"/>
                  </a:ext>
                </a:extLst>
              </p:cNvPr>
              <p:cNvSpPr/>
              <p:nvPr/>
            </p:nvSpPr>
            <p:spPr>
              <a:xfrm>
                <a:off x="2130200" y="3717105"/>
                <a:ext cx="1101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03428D1-A5E1-4A3D-BA2F-4849B3B292EB}"/>
                  </a:ext>
                </a:extLst>
              </p:cNvPr>
              <p:cNvSpPr/>
              <p:nvPr/>
            </p:nvSpPr>
            <p:spPr>
              <a:xfrm>
                <a:off x="3499200" y="3717104"/>
                <a:ext cx="13356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temperature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D270661-0F63-4833-8CD1-4EC802950DE5}"/>
              </a:ext>
            </a:extLst>
          </p:cNvPr>
          <p:cNvGrpSpPr/>
          <p:nvPr/>
        </p:nvGrpSpPr>
        <p:grpSpPr>
          <a:xfrm>
            <a:off x="1097293" y="1124168"/>
            <a:ext cx="3291566" cy="4402396"/>
            <a:chOff x="1832400" y="2289600"/>
            <a:chExt cx="3291566" cy="440239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049A5E-9EF0-46A5-9C35-555F50B82AB3}"/>
                </a:ext>
              </a:extLst>
            </p:cNvPr>
            <p:cNvSpPr/>
            <p:nvPr/>
          </p:nvSpPr>
          <p:spPr>
            <a:xfrm flipH="1">
              <a:off x="2743514" y="2289600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temp &amp; humidity</a:t>
              </a:r>
              <a:endParaRPr lang="ko-KR" altLang="en-US" sz="11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0868A8-78EB-4D32-B0C9-E9C95211D468}"/>
                </a:ext>
              </a:extLst>
            </p:cNvPr>
            <p:cNvSpPr/>
            <p:nvPr/>
          </p:nvSpPr>
          <p:spPr>
            <a:xfrm>
              <a:off x="1832400" y="2710800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1024E1-5DE7-4DD2-87D6-EDB0DF20ECDB}"/>
                </a:ext>
              </a:extLst>
            </p:cNvPr>
            <p:cNvSpPr/>
            <p:nvPr/>
          </p:nvSpPr>
          <p:spPr>
            <a:xfrm>
              <a:off x="1945376" y="2988000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1127F6-5FAD-45AD-B730-9168B3BD049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2042732" y="2731566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626AC88-2C8F-41CC-9266-5BA3F4F42A6B}"/>
                </a:ext>
              </a:extLst>
            </p:cNvPr>
            <p:cNvSpPr/>
            <p:nvPr/>
          </p:nvSpPr>
          <p:spPr>
            <a:xfrm>
              <a:off x="2123853" y="3117600"/>
              <a:ext cx="2710947" cy="12890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E8473D-FD82-4243-AB80-E92D6E4F127A}"/>
                </a:ext>
              </a:extLst>
            </p:cNvPr>
            <p:cNvSpPr/>
            <p:nvPr/>
          </p:nvSpPr>
          <p:spPr>
            <a:xfrm>
              <a:off x="2187800" y="3524400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temperature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DC862CB-9072-48CA-8781-67FBC23419E5}"/>
                </a:ext>
              </a:extLst>
            </p:cNvPr>
            <p:cNvSpPr/>
            <p:nvPr/>
          </p:nvSpPr>
          <p:spPr>
            <a:xfrm>
              <a:off x="3499200" y="3524400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temperature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378D4D-CA44-4F43-A18C-195ECA009FA3}"/>
                </a:ext>
              </a:extLst>
            </p:cNvPr>
            <p:cNvSpPr/>
            <p:nvPr/>
          </p:nvSpPr>
          <p:spPr>
            <a:xfrm>
              <a:off x="2187800" y="4018620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humidity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B3FA68-06D9-44F5-B0CA-096BF2D4244E}"/>
                </a:ext>
              </a:extLst>
            </p:cNvPr>
            <p:cNvSpPr/>
            <p:nvPr/>
          </p:nvSpPr>
          <p:spPr>
            <a:xfrm>
              <a:off x="3499200" y="4018620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humidity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501DE6-850C-4858-A040-B19BD1801658}"/>
                </a:ext>
              </a:extLst>
            </p:cNvPr>
            <p:cNvSpPr/>
            <p:nvPr/>
          </p:nvSpPr>
          <p:spPr>
            <a:xfrm>
              <a:off x="2130200" y="4570798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pin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F57093B-1AB9-43F8-A064-AFB8C5E1E797}"/>
                </a:ext>
              </a:extLst>
            </p:cNvPr>
            <p:cNvSpPr/>
            <p:nvPr/>
          </p:nvSpPr>
          <p:spPr>
            <a:xfrm>
              <a:off x="3499200" y="4570797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8F8C8A"/>
                  </a:solidFill>
                </a:rPr>
                <a:t>gpioNum1</a:t>
              </a:r>
              <a:endParaRPr lang="ko-KR" altLang="en-US" sz="1200" b="1" dirty="0">
                <a:solidFill>
                  <a:srgbClr val="8F8C8A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9568A7D-4AD5-4246-8295-BFF7DD1C7125}"/>
              </a:ext>
            </a:extLst>
          </p:cNvPr>
          <p:cNvGrpSpPr/>
          <p:nvPr/>
        </p:nvGrpSpPr>
        <p:grpSpPr>
          <a:xfrm>
            <a:off x="4496251" y="1088155"/>
            <a:ext cx="3291566" cy="4417401"/>
            <a:chOff x="1832400" y="2274595"/>
            <a:chExt cx="3291566" cy="441740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1321307-9A9A-4308-9E9C-9C9A5687C220}"/>
                </a:ext>
              </a:extLst>
            </p:cNvPr>
            <p:cNvSpPr/>
            <p:nvPr/>
          </p:nvSpPr>
          <p:spPr>
            <a:xfrm>
              <a:off x="1832400" y="2710800"/>
              <a:ext cx="3291566" cy="3981196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C2C2A6-7745-437A-8041-7E6F7EF7379A}"/>
                </a:ext>
              </a:extLst>
            </p:cNvPr>
            <p:cNvSpPr/>
            <p:nvPr/>
          </p:nvSpPr>
          <p:spPr>
            <a:xfrm>
              <a:off x="1945376" y="2988000"/>
              <a:ext cx="3056167" cy="356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C0D405-A1BF-4C8E-A4A5-553A2ABEEE17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042732" y="2731566"/>
              <a:ext cx="854721" cy="301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FD6E73C4-B8FF-49AF-9455-C8862B54C013}"/>
                </a:ext>
              </a:extLst>
            </p:cNvPr>
            <p:cNvSpPr/>
            <p:nvPr/>
          </p:nvSpPr>
          <p:spPr>
            <a:xfrm flipH="1">
              <a:off x="2585389" y="2274595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Raspberry Pi</a:t>
              </a:r>
              <a:endParaRPr lang="ko-KR" altLang="en-US" sz="11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C0848B-893E-4112-8D21-BF2900245A28}"/>
                </a:ext>
              </a:extLst>
            </p:cNvPr>
            <p:cNvGrpSpPr/>
            <p:nvPr/>
          </p:nvGrpSpPr>
          <p:grpSpPr>
            <a:xfrm>
              <a:off x="2126625" y="3117600"/>
              <a:ext cx="2710947" cy="2275200"/>
              <a:chOff x="2126625" y="3140896"/>
              <a:chExt cx="2710947" cy="22752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6B894AD-4295-440E-8AD4-6991CA04EE85}"/>
                  </a:ext>
                </a:extLst>
              </p:cNvPr>
              <p:cNvSpPr/>
              <p:nvPr/>
            </p:nvSpPr>
            <p:spPr>
              <a:xfrm>
                <a:off x="2126625" y="3140896"/>
                <a:ext cx="2710947" cy="227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97" name="십자형 96">
                <a:extLst>
                  <a:ext uri="{FF2B5EF4-FFF2-40B4-BE49-F238E27FC236}">
                    <a16:creationId xmlns:a16="http://schemas.microsoft.com/office/drawing/2014/main" id="{9723449C-656C-4A75-9FC3-382401D4CD98}"/>
                  </a:ext>
                </a:extLst>
              </p:cNvPr>
              <p:cNvSpPr/>
              <p:nvPr/>
            </p:nvSpPr>
            <p:spPr>
              <a:xfrm>
                <a:off x="4105051" y="5022858"/>
                <a:ext cx="204508" cy="204508"/>
              </a:xfrm>
              <a:prstGeom prst="plus">
                <a:avLst>
                  <a:gd name="adj" fmla="val 45733"/>
                </a:avLst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8" name="Picture 2" descr="C:\Users\t-dantay\Documents\Placeholders\trash.png">
                <a:extLst>
                  <a:ext uri="{FF2B5EF4-FFF2-40B4-BE49-F238E27FC236}">
                    <a16:creationId xmlns:a16="http://schemas.microsoft.com/office/drawing/2014/main" id="{FD3E2131-2FB6-4E93-9717-7E172626C746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1253" y="5010336"/>
                <a:ext cx="220006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3B8D3BC0-5415-4987-BA78-E49B6EA13F7C}"/>
                  </a:ext>
                </a:extLst>
              </p:cNvPr>
              <p:cNvSpPr/>
              <p:nvPr/>
            </p:nvSpPr>
            <p:spPr>
              <a:xfrm>
                <a:off x="2185200" y="3545760"/>
                <a:ext cx="1044000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gpioNum1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796FEF7-9D32-4D99-A469-A4E2414FD3FC}"/>
                  </a:ext>
                </a:extLst>
              </p:cNvPr>
              <p:cNvSpPr/>
              <p:nvPr/>
            </p:nvSpPr>
            <p:spPr>
              <a:xfrm>
                <a:off x="3499350" y="3545760"/>
                <a:ext cx="1263376" cy="33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0FCF35DB-476A-401E-AA95-E4BF993DFE5E}"/>
                  </a:ext>
                </a:extLst>
              </p:cNvPr>
              <p:cNvSpPr/>
              <p:nvPr/>
            </p:nvSpPr>
            <p:spPr>
              <a:xfrm rot="10800000">
                <a:off x="4510635" y="3657350"/>
                <a:ext cx="132585" cy="111553"/>
              </a:xfrm>
              <a:prstGeom prst="triangl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736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821E7984-023A-4AEF-9EFA-A0BB417D7D07}"/>
              </a:ext>
            </a:extLst>
          </p:cNvPr>
          <p:cNvSpPr txBox="1"/>
          <p:nvPr/>
        </p:nvSpPr>
        <p:spPr>
          <a:xfrm>
            <a:off x="1022829" y="52828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 화면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7A004A-158F-4CD4-BC77-8C9C0D62819D}"/>
              </a:ext>
            </a:extLst>
          </p:cNvPr>
          <p:cNvGrpSpPr/>
          <p:nvPr/>
        </p:nvGrpSpPr>
        <p:grpSpPr>
          <a:xfrm>
            <a:off x="2061750" y="1164300"/>
            <a:ext cx="3129965" cy="4537638"/>
            <a:chOff x="4513800" y="1232207"/>
            <a:chExt cx="3129965" cy="45376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5F461B7-43DD-4471-B316-431E66EC2989}"/>
                </a:ext>
              </a:extLst>
            </p:cNvPr>
            <p:cNvSpPr/>
            <p:nvPr/>
          </p:nvSpPr>
          <p:spPr>
            <a:xfrm>
              <a:off x="4513800" y="1232207"/>
              <a:ext cx="3129965" cy="45376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029FFDA-B0E9-4CD1-A908-E757CACC5F96}"/>
                </a:ext>
              </a:extLst>
            </p:cNvPr>
            <p:cNvSpPr/>
            <p:nvPr/>
          </p:nvSpPr>
          <p:spPr>
            <a:xfrm>
              <a:off x="4717253" y="5066188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rgbClr val="D4EAFE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E8D252-6296-469C-A841-0E0634A1450B}"/>
                </a:ext>
              </a:extLst>
            </p:cNvPr>
            <p:cNvSpPr/>
            <p:nvPr/>
          </p:nvSpPr>
          <p:spPr>
            <a:xfrm>
              <a:off x="5653591" y="5062017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약풍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C5E3D7-87F4-45BD-9D6D-E34C35AE34CC}"/>
                </a:ext>
              </a:extLst>
            </p:cNvPr>
            <p:cNvSpPr/>
            <p:nvPr/>
          </p:nvSpPr>
          <p:spPr>
            <a:xfrm>
              <a:off x="6589929" y="5062017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9CB7B8-FC2E-40A9-A106-D74A519CFF7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693865" y="4509390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바람세기</a:t>
              </a:r>
              <a:r>
                <a:rPr lang="en-US" altLang="ko-KR" sz="1300" b="1" dirty="0"/>
                <a:t>		   </a:t>
              </a:r>
              <a:r>
                <a:rPr lang="ko-KR" altLang="en-US" sz="1300" b="1" dirty="0"/>
                <a:t>미풍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8229B-32B0-4051-9A44-E631048C305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693865" y="3424716"/>
              <a:ext cx="109763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천창개폐기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13FEEDC-E31F-43BF-978B-ABEEF31B2C72}"/>
                </a:ext>
              </a:extLst>
            </p:cNvPr>
            <p:cNvGrpSpPr/>
            <p:nvPr/>
          </p:nvGrpSpPr>
          <p:grpSpPr>
            <a:xfrm>
              <a:off x="6516639" y="3392987"/>
              <a:ext cx="923673" cy="360130"/>
              <a:chOff x="2123093" y="2186772"/>
              <a:chExt cx="923673" cy="36013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4F1105D-3518-49A6-AC6B-ACFCC3299559}"/>
                  </a:ext>
                </a:extLst>
              </p:cNvPr>
              <p:cNvSpPr/>
              <p:nvPr/>
            </p:nvSpPr>
            <p:spPr>
              <a:xfrm>
                <a:off x="2123093" y="2186772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6CCFA8FB-93C7-4320-B805-32318085AD77}"/>
                  </a:ext>
                </a:extLst>
              </p:cNvPr>
              <p:cNvSpPr/>
              <p:nvPr/>
            </p:nvSpPr>
            <p:spPr>
              <a:xfrm>
                <a:off x="2163317" y="2224764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/>
                  <a:t>OFF</a:t>
                </a:r>
                <a:endParaRPr lang="ko-KR" altLang="en-US" sz="1400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91B313D-DFD7-4105-8424-E56026790AAE}"/>
                  </a:ext>
                </a:extLst>
              </p:cNvPr>
              <p:cNvSpPr/>
              <p:nvPr/>
            </p:nvSpPr>
            <p:spPr>
              <a:xfrm>
                <a:off x="2231461" y="2225805"/>
                <a:ext cx="282064" cy="282064"/>
              </a:xfrm>
              <a:prstGeom prst="ellips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3D2AE5-7628-4CAE-A1A6-BB938EC8490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693865" y="3969195"/>
              <a:ext cx="10080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중앙</a:t>
              </a:r>
              <a:r>
                <a:rPr lang="en-US" altLang="ko-KR" sz="1300" dirty="0"/>
                <a:t>Fan</a:t>
              </a:r>
              <a:endParaRPr lang="ko-KR" altLang="en-US" sz="13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272B97-F228-48E3-A1E1-313B8739D9BE}"/>
                </a:ext>
              </a:extLst>
            </p:cNvPr>
            <p:cNvSpPr/>
            <p:nvPr/>
          </p:nvSpPr>
          <p:spPr>
            <a:xfrm>
              <a:off x="4513800" y="1232207"/>
              <a:ext cx="3129965" cy="404463"/>
            </a:xfrm>
            <a:prstGeom prst="rect">
              <a:avLst/>
            </a:prstGeom>
            <a:solidFill>
              <a:srgbClr val="2994F8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/>
                <a:t>제주 농장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236EBF-9915-4B09-BFD8-1DCF9FDC71D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549813" y="1700376"/>
              <a:ext cx="1097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온실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F63685C-2F8D-4AB4-BBD0-0022045AAF16}"/>
                </a:ext>
              </a:extLst>
            </p:cNvPr>
            <p:cNvGrpSpPr/>
            <p:nvPr/>
          </p:nvGrpSpPr>
          <p:grpSpPr>
            <a:xfrm>
              <a:off x="6516632" y="3933182"/>
              <a:ext cx="923673" cy="360130"/>
              <a:chOff x="4128368" y="2167611"/>
              <a:chExt cx="923673" cy="36013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54E36F6D-F1C7-4E9F-A8D9-C685832D8443}"/>
                  </a:ext>
                </a:extLst>
              </p:cNvPr>
              <p:cNvSpPr/>
              <p:nvPr/>
            </p:nvSpPr>
            <p:spPr>
              <a:xfrm flipH="1">
                <a:off x="4128368" y="2167611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B8B6596-C2BC-474B-BBF4-A2B5079104E2}"/>
                  </a:ext>
                </a:extLst>
              </p:cNvPr>
              <p:cNvSpPr/>
              <p:nvPr/>
            </p:nvSpPr>
            <p:spPr>
              <a:xfrm flipH="1">
                <a:off x="4168593" y="2205603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4EAFE"/>
              </a:solidFill>
              <a:ln>
                <a:solidFill>
                  <a:srgbClr val="D4EA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ON</a:t>
                </a:r>
                <a:endParaRPr lang="ko-KR" altLang="en-US" sz="1400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F56368D-86C4-4166-B392-156B3A2D51F0}"/>
                  </a:ext>
                </a:extLst>
              </p:cNvPr>
              <p:cNvSpPr/>
              <p:nvPr/>
            </p:nvSpPr>
            <p:spPr>
              <a:xfrm flipH="1">
                <a:off x="4661609" y="2206644"/>
                <a:ext cx="282064" cy="282064"/>
              </a:xfrm>
              <a:prstGeom prst="ellipse">
                <a:avLst/>
              </a:prstGeom>
              <a:solidFill>
                <a:srgbClr val="299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5A7E04-9310-41FF-B4DC-281B5916D00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693865" y="2776482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습도</a:t>
              </a:r>
              <a:r>
                <a:rPr lang="en-US" altLang="ko-KR" sz="1300" b="1" dirty="0"/>
                <a:t>		  72.4 %</a:t>
              </a:r>
              <a:endParaRPr lang="ko-KR" altLang="en-US" sz="13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D9DAC-53F7-45AE-928E-55BBABD60B0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693865" y="2200274"/>
              <a:ext cx="2809014" cy="4111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온도</a:t>
              </a:r>
              <a:r>
                <a:rPr lang="en-US" altLang="ko-KR" sz="1300" b="1" dirty="0"/>
                <a:t>		   28 ℃</a:t>
              </a:r>
              <a:endParaRPr lang="ko-KR" altLang="en-US" sz="13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9E2237-AB05-4C0B-84DD-3CA284E88DC5}"/>
              </a:ext>
            </a:extLst>
          </p:cNvPr>
          <p:cNvGrpSpPr/>
          <p:nvPr/>
        </p:nvGrpSpPr>
        <p:grpSpPr>
          <a:xfrm>
            <a:off x="6998697" y="1160181"/>
            <a:ext cx="3129965" cy="4537638"/>
            <a:chOff x="8043074" y="1228088"/>
            <a:chExt cx="3129965" cy="453763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80AF58-3348-4731-B2F9-D784EFC529B5}"/>
                </a:ext>
              </a:extLst>
            </p:cNvPr>
            <p:cNvSpPr/>
            <p:nvPr/>
          </p:nvSpPr>
          <p:spPr>
            <a:xfrm>
              <a:off x="8043074" y="1228088"/>
              <a:ext cx="3129965" cy="45376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80AAAE-EED2-4059-90AB-2C3B39C1A6DB}"/>
                </a:ext>
              </a:extLst>
            </p:cNvPr>
            <p:cNvSpPr/>
            <p:nvPr/>
          </p:nvSpPr>
          <p:spPr>
            <a:xfrm>
              <a:off x="8246527" y="5062069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rgbClr val="D4EAFE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2AA64F1-FC2A-4913-81F8-019B67645C33}"/>
                </a:ext>
              </a:extLst>
            </p:cNvPr>
            <p:cNvSpPr/>
            <p:nvPr/>
          </p:nvSpPr>
          <p:spPr>
            <a:xfrm>
              <a:off x="9182865" y="5057898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약풍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307C29A-CC35-419F-B70F-4770AE0D5440}"/>
                </a:ext>
              </a:extLst>
            </p:cNvPr>
            <p:cNvSpPr/>
            <p:nvPr/>
          </p:nvSpPr>
          <p:spPr>
            <a:xfrm>
              <a:off x="10119203" y="5057898"/>
              <a:ext cx="850383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강풍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6366CF-4D9C-474B-A620-4B60949FB18F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8223139" y="4505271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바람세기</a:t>
              </a:r>
              <a:r>
                <a:rPr lang="en-US" altLang="ko-KR" sz="1300" b="1" dirty="0"/>
                <a:t>		   </a:t>
              </a:r>
              <a:r>
                <a:rPr lang="ko-KR" altLang="en-US" sz="1300" b="1" dirty="0"/>
                <a:t>미풍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594060-D098-4D23-AC38-74F298C5C78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8223139" y="3420597"/>
              <a:ext cx="109763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천창개폐기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4E9373-A587-4829-B801-61B7FE66F6C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8223139" y="3965076"/>
              <a:ext cx="10080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중앙</a:t>
              </a:r>
              <a:r>
                <a:rPr lang="en-US" altLang="ko-KR" sz="1300" dirty="0"/>
                <a:t>Fan</a:t>
              </a:r>
              <a:endParaRPr lang="ko-KR" altLang="en-US" sz="13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782C14-522C-47C9-BD49-42459601FEDB}"/>
                </a:ext>
              </a:extLst>
            </p:cNvPr>
            <p:cNvSpPr/>
            <p:nvPr/>
          </p:nvSpPr>
          <p:spPr>
            <a:xfrm>
              <a:off x="8043074" y="1228088"/>
              <a:ext cx="3129965" cy="404463"/>
            </a:xfrm>
            <a:prstGeom prst="rect">
              <a:avLst/>
            </a:prstGeom>
            <a:solidFill>
              <a:srgbClr val="2994F8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/>
                <a:t>제주 농장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5E0DA-1EAF-4B88-B315-1FA1AD047AAE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079087" y="1696257"/>
              <a:ext cx="1097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온실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E1FD160-A871-48DF-8250-C17D57EC0780}"/>
                </a:ext>
              </a:extLst>
            </p:cNvPr>
            <p:cNvGrpSpPr/>
            <p:nvPr/>
          </p:nvGrpSpPr>
          <p:grpSpPr>
            <a:xfrm>
              <a:off x="10045906" y="3929063"/>
              <a:ext cx="923673" cy="360130"/>
              <a:chOff x="4128368" y="2167611"/>
              <a:chExt cx="923673" cy="360130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4FD865F3-0B1A-4EF6-B3F4-BF752A9D173B}"/>
                  </a:ext>
                </a:extLst>
              </p:cNvPr>
              <p:cNvSpPr/>
              <p:nvPr/>
            </p:nvSpPr>
            <p:spPr>
              <a:xfrm flipH="1">
                <a:off x="4128368" y="2167611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0A07F0A6-ADF8-43F0-832A-3C09274671EB}"/>
                  </a:ext>
                </a:extLst>
              </p:cNvPr>
              <p:cNvSpPr/>
              <p:nvPr/>
            </p:nvSpPr>
            <p:spPr>
              <a:xfrm flipH="1">
                <a:off x="4168593" y="2205603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4EAFE"/>
              </a:solidFill>
              <a:ln>
                <a:solidFill>
                  <a:srgbClr val="D4EA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ON</a:t>
                </a:r>
                <a:endParaRPr lang="ko-KR" altLang="en-US" sz="1400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C546281-4B76-45D3-915E-06C40DA62E87}"/>
                  </a:ext>
                </a:extLst>
              </p:cNvPr>
              <p:cNvSpPr/>
              <p:nvPr/>
            </p:nvSpPr>
            <p:spPr>
              <a:xfrm flipH="1">
                <a:off x="4661609" y="2206644"/>
                <a:ext cx="282064" cy="282064"/>
              </a:xfrm>
              <a:prstGeom prst="ellipse">
                <a:avLst/>
              </a:prstGeom>
              <a:solidFill>
                <a:srgbClr val="299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4DF059-CCE6-494E-B32D-A47129D65282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8223139" y="2772363"/>
              <a:ext cx="2809014" cy="41115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습도</a:t>
              </a:r>
              <a:r>
                <a:rPr lang="en-US" altLang="ko-KR" sz="1300" b="1" dirty="0"/>
                <a:t>		  72.4 %</a:t>
              </a:r>
              <a:endParaRPr lang="ko-KR" altLang="en-US" sz="13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5E0991-BD74-4C4C-8EFB-1DE226788E5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223139" y="2196155"/>
              <a:ext cx="2809014" cy="4111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온도</a:t>
              </a:r>
              <a:r>
                <a:rPr lang="en-US" altLang="ko-KR" sz="1300" b="1" dirty="0"/>
                <a:t>		   28 ℃</a:t>
              </a:r>
              <a:endParaRPr lang="ko-KR" altLang="en-US" sz="1300" b="1" dirty="0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E2BCD96-A113-40F0-AF38-770737519374}"/>
                </a:ext>
              </a:extLst>
            </p:cNvPr>
            <p:cNvGrpSpPr/>
            <p:nvPr/>
          </p:nvGrpSpPr>
          <p:grpSpPr>
            <a:xfrm>
              <a:off x="10045906" y="3392987"/>
              <a:ext cx="923673" cy="360130"/>
              <a:chOff x="4128368" y="2167611"/>
              <a:chExt cx="923673" cy="360130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10DCF6D-C1F3-4F66-9FBA-4F5F7322C4D5}"/>
                  </a:ext>
                </a:extLst>
              </p:cNvPr>
              <p:cNvSpPr/>
              <p:nvPr/>
            </p:nvSpPr>
            <p:spPr>
              <a:xfrm flipH="1">
                <a:off x="4128368" y="2167611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DA80154A-C141-4044-B0F5-AAA67C2FC0B2}"/>
                  </a:ext>
                </a:extLst>
              </p:cNvPr>
              <p:cNvSpPr/>
              <p:nvPr/>
            </p:nvSpPr>
            <p:spPr>
              <a:xfrm flipH="1">
                <a:off x="4168593" y="2205603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4EAFE"/>
              </a:solidFill>
              <a:ln>
                <a:solidFill>
                  <a:srgbClr val="D4EA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ON</a:t>
                </a:r>
                <a:endParaRPr lang="ko-KR" altLang="en-US" sz="1400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5985DC8-BF2F-4C5B-89D4-81E49463B300}"/>
                  </a:ext>
                </a:extLst>
              </p:cNvPr>
              <p:cNvSpPr/>
              <p:nvPr/>
            </p:nvSpPr>
            <p:spPr>
              <a:xfrm flipH="1">
                <a:off x="4661609" y="2206644"/>
                <a:ext cx="282064" cy="282064"/>
              </a:xfrm>
              <a:prstGeom prst="ellipse">
                <a:avLst/>
              </a:prstGeom>
              <a:solidFill>
                <a:srgbClr val="299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6EB24F-814E-4811-9F28-1043FE6DDAC9}"/>
                </a:ext>
              </a:extLst>
            </p:cNvPr>
            <p:cNvSpPr/>
            <p:nvPr/>
          </p:nvSpPr>
          <p:spPr>
            <a:xfrm>
              <a:off x="8045201" y="1628350"/>
              <a:ext cx="3127838" cy="411153"/>
            </a:xfrm>
            <a:prstGeom prst="rect">
              <a:avLst/>
            </a:prstGeom>
            <a:solidFill>
              <a:srgbClr val="8F8C8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제주 농장 온실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/>
                <a:t>의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천창이 열립니다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5E6EC48E-63E7-40DD-936A-CB8089E031B4}"/>
              </a:ext>
            </a:extLst>
          </p:cNvPr>
          <p:cNvGrpSpPr/>
          <p:nvPr/>
        </p:nvGrpSpPr>
        <p:grpSpPr>
          <a:xfrm>
            <a:off x="3493443" y="366874"/>
            <a:ext cx="8061124" cy="4283792"/>
            <a:chOff x="3493443" y="366874"/>
            <a:chExt cx="8061124" cy="4283792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768A12A7-9EEC-4E64-A2CC-C27426756FB0}"/>
                </a:ext>
              </a:extLst>
            </p:cNvPr>
            <p:cNvGrpSpPr/>
            <p:nvPr/>
          </p:nvGrpSpPr>
          <p:grpSpPr>
            <a:xfrm>
              <a:off x="3493443" y="366874"/>
              <a:ext cx="8061124" cy="4283792"/>
              <a:chOff x="3493443" y="376923"/>
              <a:chExt cx="8061124" cy="4283792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B8DE2EB0-EA9B-4640-8B85-C96AFC72E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b="5341"/>
              <a:stretch/>
            </p:blipFill>
            <p:spPr>
              <a:xfrm>
                <a:off x="3574296" y="376923"/>
                <a:ext cx="7980271" cy="4277241"/>
              </a:xfrm>
              <a:prstGeom prst="rect">
                <a:avLst/>
              </a:prstGeom>
            </p:spPr>
          </p:pic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2F909C81-8100-4D3B-ACE3-0C7318E29AE5}"/>
                  </a:ext>
                </a:extLst>
              </p:cNvPr>
              <p:cNvSpPr/>
              <p:nvPr/>
            </p:nvSpPr>
            <p:spPr>
              <a:xfrm>
                <a:off x="9874478" y="595564"/>
                <a:ext cx="1484233" cy="1068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1" name="그림 410">
                <a:extLst>
                  <a:ext uri="{FF2B5EF4-FFF2-40B4-BE49-F238E27FC236}">
                    <a16:creationId xmlns:a16="http://schemas.microsoft.com/office/drawing/2014/main" id="{BF40E84B-1A60-41B4-B473-0A80D592C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t="-577" r="10973" b="-1940"/>
              <a:stretch/>
            </p:blipFill>
            <p:spPr>
              <a:xfrm>
                <a:off x="10272687" y="565180"/>
                <a:ext cx="1135463" cy="182201"/>
              </a:xfrm>
              <a:prstGeom prst="rect">
                <a:avLst/>
              </a:prstGeom>
            </p:spPr>
          </p:pic>
          <p:pic>
            <p:nvPicPr>
              <p:cNvPr id="412" name="그림 411">
                <a:extLst>
                  <a:ext uri="{FF2B5EF4-FFF2-40B4-BE49-F238E27FC236}">
                    <a16:creationId xmlns:a16="http://schemas.microsoft.com/office/drawing/2014/main" id="{AED2244C-5092-4722-94E8-1E839A110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59357"/>
              <a:stretch/>
            </p:blipFill>
            <p:spPr>
              <a:xfrm>
                <a:off x="9281195" y="565180"/>
                <a:ext cx="1136295" cy="182135"/>
              </a:xfrm>
              <a:prstGeom prst="rect">
                <a:avLst/>
              </a:prstGeom>
            </p:spPr>
          </p:pic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88E01779-9DE5-44AB-A459-D6D09CCCF16E}"/>
                  </a:ext>
                </a:extLst>
              </p:cNvPr>
              <p:cNvSpPr txBox="1"/>
              <p:nvPr/>
            </p:nvSpPr>
            <p:spPr>
              <a:xfrm>
                <a:off x="4299554" y="576108"/>
                <a:ext cx="3439077" cy="145708"/>
              </a:xfrm>
              <a:prstGeom prst="rect">
                <a:avLst/>
              </a:prstGeom>
              <a:solidFill>
                <a:srgbClr val="F1F3F4"/>
              </a:solidFill>
            </p:spPr>
            <p:txBody>
              <a:bodyPr wrap="square" lIns="0" rtlCol="0">
                <a:normAutofit fontScale="25000" lnSpcReduction="20000"/>
              </a:bodyPr>
              <a:lstStyle/>
              <a:p>
                <a:r>
                  <a:rPr lang="en-US" altLang="ko-KR" dirty="0"/>
                  <a:t>www.node-blue.com</a:t>
                </a:r>
                <a:endParaRPr lang="ko-KR" altLang="en-US" dirty="0"/>
              </a:p>
            </p:txBody>
          </p:sp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9FB7E6D3-8AB9-4867-9904-66DEECB78A17}"/>
                  </a:ext>
                </a:extLst>
              </p:cNvPr>
              <p:cNvGrpSpPr/>
              <p:nvPr/>
            </p:nvGrpSpPr>
            <p:grpSpPr>
              <a:xfrm>
                <a:off x="3646322" y="403908"/>
                <a:ext cx="798036" cy="136340"/>
                <a:chOff x="3646322" y="403908"/>
                <a:chExt cx="798036" cy="136340"/>
              </a:xfrm>
            </p:grpSpPr>
            <p:sp>
              <p:nvSpPr>
                <p:cNvPr id="454" name="직사각형 453">
                  <a:extLst>
                    <a:ext uri="{FF2B5EF4-FFF2-40B4-BE49-F238E27FC236}">
                      <a16:creationId xmlns:a16="http://schemas.microsoft.com/office/drawing/2014/main" id="{19794219-37A4-437E-BA36-E66DA266E030}"/>
                    </a:ext>
                  </a:extLst>
                </p:cNvPr>
                <p:cNvSpPr/>
                <p:nvPr/>
              </p:nvSpPr>
              <p:spPr>
                <a:xfrm>
                  <a:off x="3755470" y="413363"/>
                  <a:ext cx="688888" cy="1068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Node-BLUE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5" name="그룹 454">
                  <a:extLst>
                    <a:ext uri="{FF2B5EF4-FFF2-40B4-BE49-F238E27FC236}">
                      <a16:creationId xmlns:a16="http://schemas.microsoft.com/office/drawing/2014/main" id="{F7C3E50B-866C-4C82-92EA-F454A65F7FDB}"/>
                    </a:ext>
                  </a:extLst>
                </p:cNvPr>
                <p:cNvGrpSpPr/>
                <p:nvPr/>
              </p:nvGrpSpPr>
              <p:grpSpPr>
                <a:xfrm>
                  <a:off x="3646322" y="403908"/>
                  <a:ext cx="136340" cy="136340"/>
                  <a:chOff x="3646322" y="403908"/>
                  <a:chExt cx="136340" cy="136340"/>
                </a:xfrm>
              </p:grpSpPr>
              <p:sp>
                <p:nvSpPr>
                  <p:cNvPr id="456" name="타원 455">
                    <a:extLst>
                      <a:ext uri="{FF2B5EF4-FFF2-40B4-BE49-F238E27FC236}">
                        <a16:creationId xmlns:a16="http://schemas.microsoft.com/office/drawing/2014/main" id="{BFAAFCDC-FAE5-48A5-9877-9380D4EB1985}"/>
                      </a:ext>
                    </a:extLst>
                  </p:cNvPr>
                  <p:cNvSpPr/>
                  <p:nvPr/>
                </p:nvSpPr>
                <p:spPr>
                  <a:xfrm>
                    <a:off x="3646322" y="403908"/>
                    <a:ext cx="136340" cy="1363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457" name="그룹 456">
                    <a:extLst>
                      <a:ext uri="{FF2B5EF4-FFF2-40B4-BE49-F238E27FC236}">
                        <a16:creationId xmlns:a16="http://schemas.microsoft.com/office/drawing/2014/main" id="{F17C417C-3131-4CFC-95E9-651F6F2EB9C6}"/>
                      </a:ext>
                    </a:extLst>
                  </p:cNvPr>
                  <p:cNvGrpSpPr/>
                  <p:nvPr/>
                </p:nvGrpSpPr>
                <p:grpSpPr>
                  <a:xfrm>
                    <a:off x="3655066" y="434869"/>
                    <a:ext cx="114185" cy="79198"/>
                    <a:chOff x="4726712" y="689323"/>
                    <a:chExt cx="847657" cy="587930"/>
                  </a:xfrm>
                </p:grpSpPr>
                <p:cxnSp>
                  <p:nvCxnSpPr>
                    <p:cNvPr id="458" name="직선 연결선 457">
                      <a:extLst>
                        <a:ext uri="{FF2B5EF4-FFF2-40B4-BE49-F238E27FC236}">
                          <a16:creationId xmlns:a16="http://schemas.microsoft.com/office/drawing/2014/main" id="{69FBF094-3106-44AA-85AC-8CDC5A946DD2}"/>
                        </a:ext>
                      </a:extLst>
                    </p:cNvPr>
                    <p:cNvCxnSpPr>
                      <a:cxnSpLocks/>
                      <a:stCxn id="461" idx="2"/>
                      <a:endCxn id="462" idx="0"/>
                    </p:cNvCxnSpPr>
                    <p:nvPr/>
                  </p:nvCxnSpPr>
                  <p:spPr>
                    <a:xfrm>
                      <a:off x="4928405" y="984066"/>
                      <a:ext cx="291100" cy="155558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9" name="사각형: 둥근 모서리 458">
                      <a:extLst>
                        <a:ext uri="{FF2B5EF4-FFF2-40B4-BE49-F238E27FC236}">
                          <a16:creationId xmlns:a16="http://schemas.microsoft.com/office/drawing/2014/main" id="{A47D93AE-2C24-4241-8BEF-4B221ACFB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085" y="689323"/>
                      <a:ext cx="464284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460" name="직선 연결선 459">
                      <a:extLst>
                        <a:ext uri="{FF2B5EF4-FFF2-40B4-BE49-F238E27FC236}">
                          <a16:creationId xmlns:a16="http://schemas.microsoft.com/office/drawing/2014/main" id="{1E83BD5F-C305-4496-897C-5D6E841940A5}"/>
                        </a:ext>
                      </a:extLst>
                    </p:cNvPr>
                    <p:cNvCxnSpPr>
                      <a:cxnSpLocks/>
                      <a:stCxn id="459" idx="2"/>
                      <a:endCxn id="462" idx="0"/>
                    </p:cNvCxnSpPr>
                    <p:nvPr/>
                  </p:nvCxnSpPr>
                  <p:spPr>
                    <a:xfrm flipH="1">
                      <a:off x="5219505" y="826952"/>
                      <a:ext cx="122722" cy="312672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1" name="사각형: 둥근 모서리 460">
                      <a:extLst>
                        <a:ext uri="{FF2B5EF4-FFF2-40B4-BE49-F238E27FC236}">
                          <a16:creationId xmlns:a16="http://schemas.microsoft.com/office/drawing/2014/main" id="{33C6EC14-4755-4E7B-8CAE-58889475DC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712" y="846437"/>
                      <a:ext cx="403386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62" name="사각형: 둥근 모서리 461">
                      <a:extLst>
                        <a:ext uri="{FF2B5EF4-FFF2-40B4-BE49-F238E27FC236}">
                          <a16:creationId xmlns:a16="http://schemas.microsoft.com/office/drawing/2014/main" id="{4554D56D-A796-4B77-89E3-E08F9A35C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803" y="1139624"/>
                      <a:ext cx="481403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B31095C-96B0-48D7-88D2-5916D9C23EFD}"/>
                  </a:ext>
                </a:extLst>
              </p:cNvPr>
              <p:cNvSpPr/>
              <p:nvPr/>
            </p:nvSpPr>
            <p:spPr>
              <a:xfrm>
                <a:off x="3574296" y="728505"/>
                <a:ext cx="7980271" cy="3925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6" name="그림 415">
                <a:extLst>
                  <a:ext uri="{FF2B5EF4-FFF2-40B4-BE49-F238E27FC236}">
                    <a16:creationId xmlns:a16="http://schemas.microsoft.com/office/drawing/2014/main" id="{55ED4CCD-D7EE-46B5-9706-0E4606E0A4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t="7834" b="5303"/>
              <a:stretch/>
            </p:blipFill>
            <p:spPr>
              <a:xfrm>
                <a:off x="3574296" y="761491"/>
                <a:ext cx="7980271" cy="3899223"/>
              </a:xfrm>
              <a:prstGeom prst="rect">
                <a:avLst/>
              </a:prstGeom>
            </p:spPr>
          </p:pic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DA08A4BA-C46E-4E02-B131-2DD77D8C84BD}"/>
                  </a:ext>
                </a:extLst>
              </p:cNvPr>
              <p:cNvSpPr txBox="1"/>
              <p:nvPr/>
            </p:nvSpPr>
            <p:spPr>
              <a:xfrm>
                <a:off x="3493443" y="781355"/>
                <a:ext cx="121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           Node-BLUE</a:t>
                </a:r>
                <a:endParaRPr lang="en-US" altLang="ko-KR" sz="14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grpSp>
            <p:nvGrpSpPr>
              <p:cNvPr id="418" name="그룹 417">
                <a:extLst>
                  <a:ext uri="{FF2B5EF4-FFF2-40B4-BE49-F238E27FC236}">
                    <a16:creationId xmlns:a16="http://schemas.microsoft.com/office/drawing/2014/main" id="{48B75854-4272-436C-98B3-6D6A593F3635}"/>
                  </a:ext>
                </a:extLst>
              </p:cNvPr>
              <p:cNvGrpSpPr/>
              <p:nvPr/>
            </p:nvGrpSpPr>
            <p:grpSpPr>
              <a:xfrm>
                <a:off x="3826387" y="832960"/>
                <a:ext cx="159557" cy="110666"/>
                <a:chOff x="4726712" y="689323"/>
                <a:chExt cx="847657" cy="587930"/>
              </a:xfrm>
            </p:grpSpPr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C7112587-F44F-47B2-B9E3-8DAAD186431F}"/>
                    </a:ext>
                  </a:extLst>
                </p:cNvPr>
                <p:cNvCxnSpPr>
                  <a:cxnSpLocks/>
                  <a:stCxn id="452" idx="2"/>
                  <a:endCxn id="453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사각형: 둥근 모서리 449">
                  <a:extLst>
                    <a:ext uri="{FF2B5EF4-FFF2-40B4-BE49-F238E27FC236}">
                      <a16:creationId xmlns:a16="http://schemas.microsoft.com/office/drawing/2014/main" id="{BE88DB8C-9238-4353-8648-2F2DDF36B2A8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8FBAC90E-6D23-43E3-AD74-65D0119EC245}"/>
                    </a:ext>
                  </a:extLst>
                </p:cNvPr>
                <p:cNvCxnSpPr>
                  <a:cxnSpLocks/>
                  <a:stCxn id="450" idx="2"/>
                  <a:endCxn id="453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2" name="사각형: 둥근 모서리 451">
                  <a:extLst>
                    <a:ext uri="{FF2B5EF4-FFF2-40B4-BE49-F238E27FC236}">
                      <a16:creationId xmlns:a16="http://schemas.microsoft.com/office/drawing/2014/main" id="{3780B42A-C37C-40F9-AEDA-DB822C5C4E7A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3" name="사각형: 둥근 모서리 452">
                  <a:extLst>
                    <a:ext uri="{FF2B5EF4-FFF2-40B4-BE49-F238E27FC236}">
                      <a16:creationId xmlns:a16="http://schemas.microsoft.com/office/drawing/2014/main" id="{8E894DA1-BD51-4713-AF0B-98E19E7E23D6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DC5CDD4A-CCFF-4AF2-A8B6-FA763842294F}"/>
                  </a:ext>
                </a:extLst>
              </p:cNvPr>
              <p:cNvSpPr/>
              <p:nvPr/>
            </p:nvSpPr>
            <p:spPr>
              <a:xfrm>
                <a:off x="3649963" y="3629393"/>
                <a:ext cx="734400" cy="92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ADD01C1C-8F18-48A5-925E-2D425924A26C}"/>
                  </a:ext>
                </a:extLst>
              </p:cNvPr>
              <p:cNvSpPr/>
              <p:nvPr/>
            </p:nvSpPr>
            <p:spPr>
              <a:xfrm>
                <a:off x="10434136" y="811586"/>
                <a:ext cx="791562" cy="158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21" name="그룹 420">
                <a:extLst>
                  <a:ext uri="{FF2B5EF4-FFF2-40B4-BE49-F238E27FC236}">
                    <a16:creationId xmlns:a16="http://schemas.microsoft.com/office/drawing/2014/main" id="{72AD0AE0-907D-4E65-A286-3112AD370B5E}"/>
                  </a:ext>
                </a:extLst>
              </p:cNvPr>
              <p:cNvGrpSpPr/>
              <p:nvPr/>
            </p:nvGrpSpPr>
            <p:grpSpPr>
              <a:xfrm>
                <a:off x="10416765" y="806400"/>
                <a:ext cx="756273" cy="157577"/>
                <a:chOff x="10416765" y="800051"/>
                <a:chExt cx="756273" cy="157577"/>
              </a:xfrm>
            </p:grpSpPr>
            <p:sp>
              <p:nvSpPr>
                <p:cNvPr id="442" name="사각형: 둥근 모서리 441">
                  <a:extLst>
                    <a:ext uri="{FF2B5EF4-FFF2-40B4-BE49-F238E27FC236}">
                      <a16:creationId xmlns:a16="http://schemas.microsoft.com/office/drawing/2014/main" id="{5DCA87E3-7078-4087-9FB3-B1D16E50F2A3}"/>
                    </a:ext>
                  </a:extLst>
                </p:cNvPr>
                <p:cNvSpPr/>
                <p:nvPr/>
              </p:nvSpPr>
              <p:spPr>
                <a:xfrm>
                  <a:off x="10416765" y="800051"/>
                  <a:ext cx="756273" cy="1575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/>
                    <a:t>   </a:t>
                  </a:r>
                  <a:r>
                    <a:rPr lang="ko-KR" altLang="en-US" sz="600" b="1" dirty="0"/>
                    <a:t>배포하기</a:t>
                  </a:r>
                </a:p>
              </p:txBody>
            </p:sp>
            <p:grpSp>
              <p:nvGrpSpPr>
                <p:cNvPr id="443" name="그룹 442">
                  <a:extLst>
                    <a:ext uri="{FF2B5EF4-FFF2-40B4-BE49-F238E27FC236}">
                      <a16:creationId xmlns:a16="http://schemas.microsoft.com/office/drawing/2014/main" id="{99997966-BD25-473D-BDC1-9560A85F0C48}"/>
                    </a:ext>
                  </a:extLst>
                </p:cNvPr>
                <p:cNvGrpSpPr/>
                <p:nvPr/>
              </p:nvGrpSpPr>
              <p:grpSpPr>
                <a:xfrm>
                  <a:off x="10512795" y="836064"/>
                  <a:ext cx="120049" cy="83266"/>
                  <a:chOff x="4726712" y="689323"/>
                  <a:chExt cx="847657" cy="587930"/>
                </a:xfrm>
                <a:solidFill>
                  <a:schemeClr val="bg1"/>
                </a:solidFill>
              </p:grpSpPr>
              <p:cxnSp>
                <p:nvCxnSpPr>
                  <p:cNvPr id="444" name="직선 연결선 443">
                    <a:extLst>
                      <a:ext uri="{FF2B5EF4-FFF2-40B4-BE49-F238E27FC236}">
                        <a16:creationId xmlns:a16="http://schemas.microsoft.com/office/drawing/2014/main" id="{FC1D96FF-DB9A-4382-A2CC-E94201DBFA69}"/>
                      </a:ext>
                    </a:extLst>
                  </p:cNvPr>
                  <p:cNvCxnSpPr>
                    <a:cxnSpLocks/>
                    <a:stCxn id="447" idx="2"/>
                    <a:endCxn id="448" idx="0"/>
                  </p:cNvCxnSpPr>
                  <p:nvPr>
                    <p:custDataLst>
                      <p:custData r:id="rId11"/>
                    </p:custDataLst>
                  </p:nvPr>
                </p:nvCxnSpPr>
                <p:spPr>
                  <a:xfrm>
                    <a:off x="4928405" y="984066"/>
                    <a:ext cx="291100" cy="155558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5" name="사각형: 둥근 모서리 444">
                    <a:extLst>
                      <a:ext uri="{FF2B5EF4-FFF2-40B4-BE49-F238E27FC236}">
                        <a16:creationId xmlns:a16="http://schemas.microsoft.com/office/drawing/2014/main" id="{9986097A-2DFF-4FAA-AD8C-DD1B24A7A0BD}"/>
                      </a:ext>
                    </a:extLst>
                  </p:cNvPr>
                  <p:cNvSpPr/>
                  <p:nvPr/>
                </p:nvSpPr>
                <p:spPr>
                  <a:xfrm>
                    <a:off x="5110085" y="689323"/>
                    <a:ext cx="464284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46" name="직선 연결선 445">
                    <a:extLst>
                      <a:ext uri="{FF2B5EF4-FFF2-40B4-BE49-F238E27FC236}">
                        <a16:creationId xmlns:a16="http://schemas.microsoft.com/office/drawing/2014/main" id="{CE4A3A39-E30D-4B58-8C52-DEE64D719D4A}"/>
                      </a:ext>
                    </a:extLst>
                  </p:cNvPr>
                  <p:cNvCxnSpPr>
                    <a:cxnSpLocks/>
                    <a:stCxn id="445" idx="2"/>
                    <a:endCxn id="448" idx="0"/>
                  </p:cNvCxnSpPr>
                  <p:nvPr>
                    <p:custDataLst>
                      <p:custData r:id="rId12"/>
                    </p:custDataLst>
                  </p:nvPr>
                </p:nvCxnSpPr>
                <p:spPr>
                  <a:xfrm flipH="1">
                    <a:off x="5219505" y="826952"/>
                    <a:ext cx="122722" cy="312672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7" name="사각형: 둥근 모서리 446">
                    <a:extLst>
                      <a:ext uri="{FF2B5EF4-FFF2-40B4-BE49-F238E27FC236}">
                        <a16:creationId xmlns:a16="http://schemas.microsoft.com/office/drawing/2014/main" id="{96D89507-8EC3-4E11-A1E7-CD2442FC4D6F}"/>
                      </a:ext>
                    </a:extLst>
                  </p:cNvPr>
                  <p:cNvSpPr/>
                  <p:nvPr/>
                </p:nvSpPr>
                <p:spPr>
                  <a:xfrm>
                    <a:off x="4726712" y="846437"/>
                    <a:ext cx="403386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48" name="사각형: 둥근 모서리 447">
                    <a:extLst>
                      <a:ext uri="{FF2B5EF4-FFF2-40B4-BE49-F238E27FC236}">
                        <a16:creationId xmlns:a16="http://schemas.microsoft.com/office/drawing/2014/main" id="{85CE18FB-2803-499D-B411-BD12AD7A7769}"/>
                      </a:ext>
                    </a:extLst>
                  </p:cNvPr>
                  <p:cNvSpPr/>
                  <p:nvPr/>
                </p:nvSpPr>
                <p:spPr>
                  <a:xfrm>
                    <a:off x="4978803" y="1139624"/>
                    <a:ext cx="481403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D47EB921-AD82-4CB7-A5AB-F1151B490C0E}"/>
                  </a:ext>
                </a:extLst>
              </p:cNvPr>
              <p:cNvSpPr/>
              <p:nvPr/>
            </p:nvSpPr>
            <p:spPr>
              <a:xfrm>
                <a:off x="3574294" y="3333089"/>
                <a:ext cx="6346784" cy="1221503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09A3D792-152E-4F9D-B3AE-4F41664B8579}"/>
                  </a:ext>
                </a:extLst>
              </p:cNvPr>
              <p:cNvSpPr/>
              <p:nvPr/>
            </p:nvSpPr>
            <p:spPr>
              <a:xfrm>
                <a:off x="3576389" y="3528626"/>
                <a:ext cx="6244028" cy="9405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24" name="SearchBox">
                <a:extLst>
                  <a:ext uri="{FF2B5EF4-FFF2-40B4-BE49-F238E27FC236}">
                    <a16:creationId xmlns:a16="http://schemas.microsoft.com/office/drawing/2014/main" id="{E7690B02-EBA2-4DCD-B691-89C4D5F2D3BA}"/>
                  </a:ext>
                </a:extLst>
              </p:cNvPr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8904220" y="3348408"/>
                <a:ext cx="887125" cy="211341"/>
                <a:chOff x="4111923" y="3293648"/>
                <a:chExt cx="962996" cy="310896"/>
              </a:xfrm>
            </p:grpSpPr>
            <p:sp>
              <p:nvSpPr>
                <p:cNvPr id="440" name="Content">
                  <a:extLst>
                    <a:ext uri="{FF2B5EF4-FFF2-40B4-BE49-F238E27FC236}">
                      <a16:creationId xmlns:a16="http://schemas.microsoft.com/office/drawing/2014/main" id="{762A743E-3919-4674-B03A-1E69C4414D6F}"/>
                    </a:ext>
                  </a:extLst>
                </p:cNvPr>
                <p:cNvSpPr/>
                <p:nvPr/>
              </p:nvSpPr>
              <p:spPr>
                <a:xfrm>
                  <a:off x="4111923" y="3328417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900" dirty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800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41" name="Icon" descr="C:\Users\t-dantay\Documents\WPIcons\appbar.feature.search.rest.png">
                  <a:extLst>
                    <a:ext uri="{FF2B5EF4-FFF2-40B4-BE49-F238E27FC236}">
                      <a16:creationId xmlns:a16="http://schemas.microsoft.com/office/drawing/2014/main" id="{EC8A8977-2388-440B-AF24-F0F9BFCFEB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4023" y="3293648"/>
                  <a:ext cx="310896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43B84FC-9AFB-4DF5-A605-7C3950A44357}"/>
                  </a:ext>
                </a:extLst>
              </p:cNvPr>
              <p:cNvSpPr/>
              <p:nvPr>
                <p:custDataLst>
                  <p:custData r:id="rId6"/>
                  <p:custData r:id="rId7"/>
                </p:custDataLst>
              </p:nvPr>
            </p:nvSpPr>
            <p:spPr>
              <a:xfrm>
                <a:off x="3574293" y="4554593"/>
                <a:ext cx="7980273" cy="106122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DC33C646-FECD-4E88-AE4B-D414AB7457A1}"/>
                  </a:ext>
                </a:extLst>
              </p:cNvPr>
              <p:cNvSpPr/>
              <p:nvPr/>
            </p:nvSpPr>
            <p:spPr>
              <a:xfrm>
                <a:off x="3574296" y="991120"/>
                <a:ext cx="6308844" cy="2342630"/>
              </a:xfrm>
              <a:prstGeom prst="rect">
                <a:avLst/>
              </a:prstGeom>
              <a:pattFill prst="lgGrid">
                <a:fgClr>
                  <a:srgbClr val="F1F3F4"/>
                </a:fgClr>
                <a:bgClr>
                  <a:schemeClr val="bg1"/>
                </a:bgClr>
              </a:patt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27" name="ScrollbarHorizontal">
                <a:extLst>
                  <a:ext uri="{FF2B5EF4-FFF2-40B4-BE49-F238E27FC236}">
                    <a16:creationId xmlns:a16="http://schemas.microsoft.com/office/drawing/2014/main" id="{228BE8A8-32F7-4E77-8005-4419EF76FF5B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576409" y="4451958"/>
                <a:ext cx="6244008" cy="100660"/>
                <a:chOff x="2779777" y="3355425"/>
                <a:chExt cx="3584447" cy="147150"/>
              </a:xfrm>
            </p:grpSpPr>
            <p:sp>
              <p:nvSpPr>
                <p:cNvPr id="436" name="Background">
                  <a:extLst>
                    <a:ext uri="{FF2B5EF4-FFF2-40B4-BE49-F238E27FC236}">
                      <a16:creationId xmlns:a16="http://schemas.microsoft.com/office/drawing/2014/main" id="{63223B02-6769-4ACD-A3BF-FDEC19C79546}"/>
                    </a:ext>
                  </a:extLst>
                </p:cNvPr>
                <p:cNvSpPr/>
                <p:nvPr/>
              </p:nvSpPr>
              <p:spPr>
                <a:xfrm>
                  <a:off x="2779777" y="3355425"/>
                  <a:ext cx="358444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7" name="Slider">
                  <a:extLst>
                    <a:ext uri="{FF2B5EF4-FFF2-40B4-BE49-F238E27FC236}">
                      <a16:creationId xmlns:a16="http://schemas.microsoft.com/office/drawing/2014/main" id="{5E89A460-4273-4EEF-8BE9-EDB205C14060}"/>
                    </a:ext>
                  </a:extLst>
                </p:cNvPr>
                <p:cNvSpPr/>
                <p:nvPr/>
              </p:nvSpPr>
              <p:spPr>
                <a:xfrm>
                  <a:off x="3103108" y="3355425"/>
                  <a:ext cx="346564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8" name="LeftArrow">
                  <a:extLst>
                    <a:ext uri="{FF2B5EF4-FFF2-40B4-BE49-F238E27FC236}">
                      <a16:creationId xmlns:a16="http://schemas.microsoft.com/office/drawing/2014/main" id="{23D5E2A0-CD29-4E41-8F5D-CB53C3EAE315}"/>
                    </a:ext>
                  </a:extLst>
                </p:cNvPr>
                <p:cNvSpPr/>
                <p:nvPr/>
              </p:nvSpPr>
              <p:spPr>
                <a:xfrm rot="16200000">
                  <a:off x="2784623" y="3417664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9" name="RightArrow">
                  <a:extLst>
                    <a:ext uri="{FF2B5EF4-FFF2-40B4-BE49-F238E27FC236}">
                      <a16:creationId xmlns:a16="http://schemas.microsoft.com/office/drawing/2014/main" id="{12E01A19-E153-4A27-89AD-B8E820697F5A}"/>
                    </a:ext>
                  </a:extLst>
                </p:cNvPr>
                <p:cNvSpPr/>
                <p:nvPr/>
              </p:nvSpPr>
              <p:spPr>
                <a:xfrm rot="5400000">
                  <a:off x="6269094" y="3424841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8" name="ScrollbarHorizontal">
                <a:extLst>
                  <a:ext uri="{FF2B5EF4-FFF2-40B4-BE49-F238E27FC236}">
                    <a16:creationId xmlns:a16="http://schemas.microsoft.com/office/drawing/2014/main" id="{9E2A7947-CECB-4E8B-B1EA-8641646BA683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 rot="5400000">
                <a:off x="8816494" y="2228507"/>
                <a:ext cx="2108492" cy="100661"/>
                <a:chOff x="3137116" y="3355425"/>
                <a:chExt cx="3227107" cy="147151"/>
              </a:xfrm>
            </p:grpSpPr>
            <p:sp>
              <p:nvSpPr>
                <p:cNvPr id="432" name="Background">
                  <a:extLst>
                    <a:ext uri="{FF2B5EF4-FFF2-40B4-BE49-F238E27FC236}">
                      <a16:creationId xmlns:a16="http://schemas.microsoft.com/office/drawing/2014/main" id="{99F0E805-BE16-465F-B4ED-1C60083E7150}"/>
                    </a:ext>
                  </a:extLst>
                </p:cNvPr>
                <p:cNvSpPr/>
                <p:nvPr/>
              </p:nvSpPr>
              <p:spPr>
                <a:xfrm>
                  <a:off x="3137116" y="3355426"/>
                  <a:ext cx="322710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3" name="Slider">
                  <a:extLst>
                    <a:ext uri="{FF2B5EF4-FFF2-40B4-BE49-F238E27FC236}">
                      <a16:creationId xmlns:a16="http://schemas.microsoft.com/office/drawing/2014/main" id="{BE688923-5D04-4A95-8773-C330B95D1B81}"/>
                    </a:ext>
                  </a:extLst>
                </p:cNvPr>
                <p:cNvSpPr/>
                <p:nvPr/>
              </p:nvSpPr>
              <p:spPr>
                <a:xfrm>
                  <a:off x="3496126" y="3355425"/>
                  <a:ext cx="346563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4" name="LeftArrow">
                  <a:extLst>
                    <a:ext uri="{FF2B5EF4-FFF2-40B4-BE49-F238E27FC236}">
                      <a16:creationId xmlns:a16="http://schemas.microsoft.com/office/drawing/2014/main" id="{7754553C-6AF4-4D27-A771-EAFC2C134617}"/>
                    </a:ext>
                  </a:extLst>
                </p:cNvPr>
                <p:cNvSpPr/>
                <p:nvPr/>
              </p:nvSpPr>
              <p:spPr>
                <a:xfrm rot="16200000">
                  <a:off x="3164666" y="3396924"/>
                  <a:ext cx="64008" cy="6503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5" name="RightArrow">
                  <a:extLst>
                    <a:ext uri="{FF2B5EF4-FFF2-40B4-BE49-F238E27FC236}">
                      <a16:creationId xmlns:a16="http://schemas.microsoft.com/office/drawing/2014/main" id="{737ACBF4-17FE-4A99-BD9C-D77BB24555DA}"/>
                    </a:ext>
                  </a:extLst>
                </p:cNvPr>
                <p:cNvSpPr/>
                <p:nvPr/>
              </p:nvSpPr>
              <p:spPr>
                <a:xfrm rot="5400000">
                  <a:off x="6251695" y="3404616"/>
                  <a:ext cx="64008" cy="6400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9" name="DropdownBox">
                <a:extLst>
                  <a:ext uri="{FF2B5EF4-FFF2-40B4-BE49-F238E27FC236}">
                    <a16:creationId xmlns:a16="http://schemas.microsoft.com/office/drawing/2014/main" id="{69A94BD8-9E82-4D69-B4A3-31CC07339E3F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646322" y="3373200"/>
                <a:ext cx="1440000" cy="154800"/>
                <a:chOff x="4016824" y="3329200"/>
                <a:chExt cx="1097652" cy="228600"/>
              </a:xfrm>
            </p:grpSpPr>
            <p:sp>
              <p:nvSpPr>
                <p:cNvPr id="430" name="Content">
                  <a:extLst>
                    <a:ext uri="{FF2B5EF4-FFF2-40B4-BE49-F238E27FC236}">
                      <a16:creationId xmlns:a16="http://schemas.microsoft.com/office/drawing/2014/main" id="{6352560D-C659-4315-A14D-6E79A48FDF38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altLang="ko-KR" sz="10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1" name="DownArrow">
                  <a:extLst>
                    <a:ext uri="{FF2B5EF4-FFF2-40B4-BE49-F238E27FC236}">
                      <a16:creationId xmlns:a16="http://schemas.microsoft.com/office/drawing/2014/main" id="{F5ED0B08-D761-48B4-ABB6-686494CD4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B2DC8D3E-436A-4FE9-BDB7-F09BF4E72DA7}"/>
                </a:ext>
              </a:extLst>
            </p:cNvPr>
            <p:cNvSpPr/>
            <p:nvPr/>
          </p:nvSpPr>
          <p:spPr>
            <a:xfrm>
              <a:off x="3574798" y="980116"/>
              <a:ext cx="6346271" cy="234000"/>
            </a:xfrm>
            <a:prstGeom prst="rect">
              <a:avLst/>
            </a:prstGeom>
            <a:solidFill>
              <a:srgbClr val="F3F3F3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8E4C0DB4-276F-446F-827D-B19B64854906}"/>
                </a:ext>
              </a:extLst>
            </p:cNvPr>
            <p:cNvGrpSpPr/>
            <p:nvPr/>
          </p:nvGrpSpPr>
          <p:grpSpPr>
            <a:xfrm>
              <a:off x="3674556" y="3629285"/>
              <a:ext cx="6021950" cy="653978"/>
              <a:chOff x="3674556" y="3629285"/>
              <a:chExt cx="6021950" cy="653978"/>
            </a:xfrm>
          </p:grpSpPr>
          <p:sp>
            <p:nvSpPr>
              <p:cNvPr id="384" name="사각형: 둥근 모서리 383">
                <a:extLst>
                  <a:ext uri="{FF2B5EF4-FFF2-40B4-BE49-F238E27FC236}">
                    <a16:creationId xmlns:a16="http://schemas.microsoft.com/office/drawing/2014/main" id="{BC631A48-AE38-4B54-92AC-E63D2F44D64A}"/>
                  </a:ext>
                </a:extLst>
              </p:cNvPr>
              <p:cNvSpPr/>
              <p:nvPr/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385" name="사각형: 둥근 모서리 384">
                <a:extLst>
                  <a:ext uri="{FF2B5EF4-FFF2-40B4-BE49-F238E27FC236}">
                    <a16:creationId xmlns:a16="http://schemas.microsoft.com/office/drawing/2014/main" id="{9C3796FE-E6E8-4BC4-AD47-6E19E1FD3C77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386" name="사각형: 둥근 모서리 385">
                <a:extLst>
                  <a:ext uri="{FF2B5EF4-FFF2-40B4-BE49-F238E27FC236}">
                    <a16:creationId xmlns:a16="http://schemas.microsoft.com/office/drawing/2014/main" id="{3A8F3ED8-B2F5-4D1A-B32F-9D481286FF1E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387" name="사각형: 둥근 모서리 386">
                <a:extLst>
                  <a:ext uri="{FF2B5EF4-FFF2-40B4-BE49-F238E27FC236}">
                    <a16:creationId xmlns:a16="http://schemas.microsoft.com/office/drawing/2014/main" id="{FB11EF05-E6B2-4BC1-A02C-9214D458E64E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388" name="사각형: 둥근 모서리 387">
                <a:extLst>
                  <a:ext uri="{FF2B5EF4-FFF2-40B4-BE49-F238E27FC236}">
                    <a16:creationId xmlns:a16="http://schemas.microsoft.com/office/drawing/2014/main" id="{2E48B582-3E37-4E97-A020-E7932905762C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389" name="사각형: 둥근 모서리 388">
                <a:extLst>
                  <a:ext uri="{FF2B5EF4-FFF2-40B4-BE49-F238E27FC236}">
                    <a16:creationId xmlns:a16="http://schemas.microsoft.com/office/drawing/2014/main" id="{6EAF785E-2BCC-4674-81EE-920AB6294F4D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390" name="사각형: 둥근 모서리 389">
                <a:extLst>
                  <a:ext uri="{FF2B5EF4-FFF2-40B4-BE49-F238E27FC236}">
                    <a16:creationId xmlns:a16="http://schemas.microsoft.com/office/drawing/2014/main" id="{85E6FB99-E5F8-4B05-9628-6B2D201149F8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391" name="사각형: 둥근 모서리 390">
                <a:extLst>
                  <a:ext uri="{FF2B5EF4-FFF2-40B4-BE49-F238E27FC236}">
                    <a16:creationId xmlns:a16="http://schemas.microsoft.com/office/drawing/2014/main" id="{121B78EA-F189-4F3A-92C9-6000B86AD413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392" name="사각형: 둥근 모서리 391">
                <a:extLst>
                  <a:ext uri="{FF2B5EF4-FFF2-40B4-BE49-F238E27FC236}">
                    <a16:creationId xmlns:a16="http://schemas.microsoft.com/office/drawing/2014/main" id="{1C006BC9-80E8-4699-97B8-11DB9E8EE297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393" name="사각형: 둥근 모서리 392">
                <a:extLst>
                  <a:ext uri="{FF2B5EF4-FFF2-40B4-BE49-F238E27FC236}">
                    <a16:creationId xmlns:a16="http://schemas.microsoft.com/office/drawing/2014/main" id="{530F52B5-4F91-47D4-9C62-3FAC6D62144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6F198C1C-C235-4D1E-A06C-DFADDFC724F6}"/>
                  </a:ext>
                </a:extLst>
              </p:cNvPr>
              <p:cNvCxnSpPr>
                <a:cxnSpLocks/>
                <a:stCxn id="384" idx="0"/>
                <a:endCxn id="384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A6F99EC1-3C7E-43EA-95B6-7A2F06E860E2}"/>
                  </a:ext>
                </a:extLst>
              </p:cNvPr>
              <p:cNvCxnSpPr>
                <a:cxnSpLocks/>
                <a:stCxn id="386" idx="0"/>
                <a:endCxn id="386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2FE5CE65-465C-4585-898C-A74BAB7D8EE7}"/>
                  </a:ext>
                </a:extLst>
              </p:cNvPr>
              <p:cNvCxnSpPr>
                <a:cxnSpLocks/>
                <a:stCxn id="385" idx="0"/>
                <a:endCxn id="385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3204352-A9A5-4702-995F-1E3418EF7FA8}"/>
                  </a:ext>
                </a:extLst>
              </p:cNvPr>
              <p:cNvCxnSpPr>
                <a:cxnSpLocks/>
                <a:stCxn id="384" idx="2"/>
                <a:endCxn id="384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62EABD7F-4390-4767-B77A-8A7E5FED6E09}"/>
                  </a:ext>
                </a:extLst>
              </p:cNvPr>
              <p:cNvCxnSpPr>
                <a:cxnSpLocks/>
                <a:stCxn id="386" idx="2"/>
                <a:endCxn id="386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C3D942B3-34DE-4B0C-BD61-CF148A2F763E}"/>
                  </a:ext>
                </a:extLst>
              </p:cNvPr>
              <p:cNvCxnSpPr>
                <a:cxnSpLocks/>
                <a:stCxn id="388" idx="2"/>
                <a:endCxn id="388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BF00DF2C-5A12-4AFF-84BB-40971B72B9E2}"/>
                  </a:ext>
                </a:extLst>
              </p:cNvPr>
              <p:cNvCxnSpPr>
                <a:cxnSpLocks/>
                <a:stCxn id="388" idx="0"/>
                <a:endCxn id="388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FBC83D6F-C3BD-4F1C-8DA0-78F63340D50E}"/>
                  </a:ext>
                </a:extLst>
              </p:cNvPr>
              <p:cNvCxnSpPr>
                <a:cxnSpLocks/>
                <a:stCxn id="390" idx="0"/>
                <a:endCxn id="390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4E3990F8-C079-4B22-8FC5-8D0DEB20FC71}"/>
                  </a:ext>
                </a:extLst>
              </p:cNvPr>
              <p:cNvCxnSpPr>
                <a:cxnSpLocks/>
                <a:stCxn id="390" idx="2"/>
                <a:endCxn id="390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C63FDCDB-E0D5-400C-8935-15C0B3C96171}"/>
                  </a:ext>
                </a:extLst>
              </p:cNvPr>
              <p:cNvCxnSpPr>
                <a:cxnSpLocks/>
                <a:stCxn id="392" idx="0"/>
                <a:endCxn id="392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A8D0790E-FE2F-46A6-9A25-DC8864BB5A12}"/>
                  </a:ext>
                </a:extLst>
              </p:cNvPr>
              <p:cNvCxnSpPr>
                <a:cxnSpLocks/>
                <a:stCxn id="392" idx="2"/>
                <a:endCxn id="392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DE88BD42-A226-43D9-9F96-BEE42B2E4674}"/>
                  </a:ext>
                </a:extLst>
              </p:cNvPr>
              <p:cNvCxnSpPr>
                <a:cxnSpLocks/>
                <a:stCxn id="393" idx="0"/>
                <a:endCxn id="393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5BD5328A-0937-4C2A-AFCD-13D2C8C0E44D}"/>
                  </a:ext>
                </a:extLst>
              </p:cNvPr>
              <p:cNvCxnSpPr>
                <a:cxnSpLocks/>
                <a:stCxn id="391" idx="0"/>
                <a:endCxn id="391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3484804D-B6B9-4415-899D-9A0AA0A83446}"/>
                  </a:ext>
                </a:extLst>
              </p:cNvPr>
              <p:cNvCxnSpPr>
                <a:cxnSpLocks/>
                <a:stCxn id="389" idx="0"/>
                <a:endCxn id="389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C3D07F3B-B7AA-4E95-9201-BD34B8FC4172}"/>
                  </a:ext>
                </a:extLst>
              </p:cNvPr>
              <p:cNvCxnSpPr>
                <a:cxnSpLocks/>
                <a:stCxn id="387" idx="0"/>
                <a:endCxn id="387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FE319D85-0583-4B62-86D2-882411C299E7}"/>
                </a:ext>
              </a:extLst>
            </p:cNvPr>
            <p:cNvGrpSpPr/>
            <p:nvPr/>
          </p:nvGrpSpPr>
          <p:grpSpPr>
            <a:xfrm>
              <a:off x="9925200" y="980116"/>
              <a:ext cx="1629230" cy="3564000"/>
              <a:chOff x="9925200" y="980116"/>
              <a:chExt cx="1629230" cy="3564000"/>
            </a:xfrm>
          </p:grpSpPr>
          <p:pic>
            <p:nvPicPr>
              <p:cNvPr id="382" name="그림 381">
                <a:extLst>
                  <a:ext uri="{FF2B5EF4-FFF2-40B4-BE49-F238E27FC236}">
                    <a16:creationId xmlns:a16="http://schemas.microsoft.com/office/drawing/2014/main" id="{8736BAE2-BA79-4EB7-800F-087CC828F5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tretch>
                <a:fillRect/>
              </a:stretch>
            </p:blipFill>
            <p:spPr>
              <a:xfrm>
                <a:off x="9925200" y="980116"/>
                <a:ext cx="1629230" cy="3564000"/>
              </a:xfrm>
              <a:prstGeom prst="rect">
                <a:avLst/>
              </a:prstGeom>
              <a:ln w="3175">
                <a:solidFill>
                  <a:srgbClr val="C1C1C1"/>
                </a:solidFill>
              </a:ln>
            </p:spPr>
          </p:pic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A1C80DC9-0EF3-439A-8ED2-DDDCD8ABC68D}"/>
                  </a:ext>
                </a:extLst>
              </p:cNvPr>
              <p:cNvSpPr/>
              <p:nvPr/>
            </p:nvSpPr>
            <p:spPr>
              <a:xfrm>
                <a:off x="9958807" y="1375200"/>
                <a:ext cx="1594800" cy="316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9" name="사다리꼴 378">
              <a:extLst>
                <a:ext uri="{FF2B5EF4-FFF2-40B4-BE49-F238E27FC236}">
                  <a16:creationId xmlns:a16="http://schemas.microsoft.com/office/drawing/2014/main" id="{6799B749-128F-4524-9851-888FDCEE4F31}"/>
                </a:ext>
              </a:extLst>
            </p:cNvPr>
            <p:cNvSpPr/>
            <p:nvPr/>
          </p:nvSpPr>
          <p:spPr>
            <a:xfrm>
              <a:off x="3648238" y="1051201"/>
              <a:ext cx="1085388" cy="162916"/>
            </a:xfrm>
            <a:prstGeom prst="trapezoid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B92C35DE-BE84-4802-A977-EA5AA745FB79}"/>
                </a:ext>
              </a:extLst>
            </p:cNvPr>
            <p:cNvSpPr/>
            <p:nvPr/>
          </p:nvSpPr>
          <p:spPr>
            <a:xfrm>
              <a:off x="11405241" y="1036308"/>
              <a:ext cx="124855" cy="101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Freeform 93">
              <a:extLst>
                <a:ext uri="{FF2B5EF4-FFF2-40B4-BE49-F238E27FC236}">
                  <a16:creationId xmlns:a16="http://schemas.microsoft.com/office/drawing/2014/main" id="{0E85E960-375A-4641-B540-5F9BFE616423}"/>
                </a:ext>
              </a:extLst>
            </p:cNvPr>
            <p:cNvSpPr>
              <a:spLocks/>
            </p:cNvSpPr>
            <p:nvPr>
              <p:custDataLst>
                <p:custData r:id="rId1"/>
                <p:custData r:id="rId2"/>
              </p:custDataLst>
            </p:nvPr>
          </p:nvSpPr>
          <p:spPr bwMode="black">
            <a:xfrm>
              <a:off x="9689962" y="1062000"/>
              <a:ext cx="91863" cy="90276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C1C1C1"/>
            </a:solidFill>
            <a:ln>
              <a:solidFill>
                <a:srgbClr val="C1C1C1"/>
              </a:solidFill>
            </a:ln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D1C515F-86CF-456B-A7BB-C46867B1148B}"/>
              </a:ext>
            </a:extLst>
          </p:cNvPr>
          <p:cNvSpPr txBox="1"/>
          <p:nvPr/>
        </p:nvSpPr>
        <p:spPr>
          <a:xfrm>
            <a:off x="791811" y="590477"/>
            <a:ext cx="21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메인 화면</a:t>
            </a:r>
            <a:endParaRPr lang="en-US" altLang="ko-KR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8CA053-E12A-4406-AB0F-756C7C577AB7}"/>
              </a:ext>
            </a:extLst>
          </p:cNvPr>
          <p:cNvSpPr txBox="1"/>
          <p:nvPr/>
        </p:nvSpPr>
        <p:spPr>
          <a:xfrm>
            <a:off x="3167443" y="689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B1814BA-D82D-413D-BA50-692D09EE2E85}"/>
              </a:ext>
            </a:extLst>
          </p:cNvPr>
          <p:cNvSpPr txBox="1"/>
          <p:nvPr/>
        </p:nvSpPr>
        <p:spPr>
          <a:xfrm>
            <a:off x="1053386" y="990155"/>
            <a:ext cx="1798448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타이틀 바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작업 공간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노드 팔레트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사이드 바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EF4B7-12D1-453D-8720-34882BF95343}"/>
              </a:ext>
            </a:extLst>
          </p:cNvPr>
          <p:cNvSpPr txBox="1"/>
          <p:nvPr/>
        </p:nvSpPr>
        <p:spPr>
          <a:xfrm>
            <a:off x="1053386" y="4761481"/>
            <a:ext cx="812576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/>
              <a:t>플로우를 배포하고 정보 및 기능을 제공하는 구역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&lt;</a:t>
            </a:r>
            <a:r>
              <a:rPr lang="ko-KR" altLang="en-US" sz="1300" dirty="0"/>
              <a:t>상세 화면</a:t>
            </a:r>
            <a:r>
              <a:rPr lang="en-US" altLang="ko-KR" sz="1300" dirty="0"/>
              <a:t>&gt;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73F383B-5445-47B2-860A-E1307388295B}"/>
              </a:ext>
            </a:extLst>
          </p:cNvPr>
          <p:cNvGrpSpPr/>
          <p:nvPr/>
        </p:nvGrpSpPr>
        <p:grpSpPr>
          <a:xfrm>
            <a:off x="1325696" y="5717717"/>
            <a:ext cx="374857" cy="374857"/>
            <a:chOff x="4654686" y="436162"/>
            <a:chExt cx="1012123" cy="101212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D5CBDE9-97EC-4EF4-9296-57C5FAF7D58C}"/>
                </a:ext>
              </a:extLst>
            </p:cNvPr>
            <p:cNvSpPr/>
            <p:nvPr/>
          </p:nvSpPr>
          <p:spPr>
            <a:xfrm>
              <a:off x="4654686" y="436162"/>
              <a:ext cx="1012123" cy="10121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C29239F-265B-4DB3-A17C-74CF494FD661}"/>
                </a:ext>
              </a:extLst>
            </p:cNvPr>
            <p:cNvGrpSpPr/>
            <p:nvPr/>
          </p:nvGrpSpPr>
          <p:grpSpPr>
            <a:xfrm>
              <a:off x="4719600" y="666000"/>
              <a:ext cx="847657" cy="587930"/>
              <a:chOff x="4726712" y="689323"/>
              <a:chExt cx="847657" cy="58793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2995A53-6584-4FC2-9B7E-EB30AF55E764}"/>
                  </a:ext>
                </a:extLst>
              </p:cNvPr>
              <p:cNvCxnSpPr>
                <a:cxnSpLocks/>
                <a:stCxn id="100" idx="2"/>
                <a:endCxn id="101" idx="0"/>
              </p:cNvCxnSpPr>
              <p:nvPr/>
            </p:nvCxnSpPr>
            <p:spPr>
              <a:xfrm>
                <a:off x="4928405" y="984066"/>
                <a:ext cx="291100" cy="1555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061BA2E2-FCFB-480F-BB6B-CD95B15B826F}"/>
                  </a:ext>
                </a:extLst>
              </p:cNvPr>
              <p:cNvSpPr/>
              <p:nvPr/>
            </p:nvSpPr>
            <p:spPr>
              <a:xfrm>
                <a:off x="5110085" y="689323"/>
                <a:ext cx="464284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68F7844-C51B-43A7-96C9-CC612B0E195E}"/>
                  </a:ext>
                </a:extLst>
              </p:cNvPr>
              <p:cNvCxnSpPr>
                <a:cxnSpLocks/>
                <a:stCxn id="98" idx="2"/>
                <a:endCxn id="101" idx="0"/>
              </p:cNvCxnSpPr>
              <p:nvPr/>
            </p:nvCxnSpPr>
            <p:spPr>
              <a:xfrm flipH="1">
                <a:off x="5219505" y="826952"/>
                <a:ext cx="122722" cy="3126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C1BF1954-E8BF-43A0-85BB-6536D35A6FD2}"/>
                  </a:ext>
                </a:extLst>
              </p:cNvPr>
              <p:cNvSpPr/>
              <p:nvPr/>
            </p:nvSpPr>
            <p:spPr>
              <a:xfrm>
                <a:off x="4726712" y="846437"/>
                <a:ext cx="403386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97C47A18-7DE3-434A-8162-70D4CEED1048}"/>
                  </a:ext>
                </a:extLst>
              </p:cNvPr>
              <p:cNvSpPr/>
              <p:nvPr/>
            </p:nvSpPr>
            <p:spPr>
              <a:xfrm>
                <a:off x="4978803" y="1139624"/>
                <a:ext cx="481403" cy="1376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rgbClr val="2994F8"/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795471-5A2F-4DDF-B386-3D807FD0C198}"/>
              </a:ext>
            </a:extLst>
          </p:cNvPr>
          <p:cNvSpPr txBox="1"/>
          <p:nvPr/>
        </p:nvSpPr>
        <p:spPr>
          <a:xfrm>
            <a:off x="1740484" y="5749637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대표 아이콘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3B977-AE5D-4226-B312-C022B9A044FE}"/>
              </a:ext>
            </a:extLst>
          </p:cNvPr>
          <p:cNvSpPr txBox="1"/>
          <p:nvPr/>
        </p:nvSpPr>
        <p:spPr>
          <a:xfrm>
            <a:off x="3200041" y="5661806"/>
            <a:ext cx="4055155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배포하기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플로우 생성 후 </a:t>
            </a:r>
            <a:r>
              <a:rPr lang="en-US" altLang="ko-KR" sz="1300" dirty="0"/>
              <a:t>“</a:t>
            </a:r>
            <a:r>
              <a:rPr lang="ko-KR" altLang="en-US" sz="1300" dirty="0"/>
              <a:t>배포하기</a:t>
            </a:r>
            <a:r>
              <a:rPr lang="en-US" altLang="ko-KR" sz="1300" dirty="0"/>
              <a:t>” </a:t>
            </a:r>
            <a:r>
              <a:rPr lang="ko-KR" altLang="en-US" sz="1300" dirty="0"/>
              <a:t>버튼 클릭 시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</a:t>
            </a:r>
            <a:r>
              <a:rPr lang="ko-KR" altLang="en-US" sz="1300" dirty="0"/>
              <a:t>작업 공간의 플로우 배포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B85A6C-7F49-4107-B36F-5FC98A8B3038}"/>
              </a:ext>
            </a:extLst>
          </p:cNvPr>
          <p:cNvGrpSpPr/>
          <p:nvPr/>
        </p:nvGrpSpPr>
        <p:grpSpPr>
          <a:xfrm>
            <a:off x="7645322" y="5717717"/>
            <a:ext cx="374857" cy="374857"/>
            <a:chOff x="9451456" y="5716328"/>
            <a:chExt cx="374857" cy="37485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DDCB9E0-673F-4EFA-87EC-758EF872E349}"/>
                </a:ext>
              </a:extLst>
            </p:cNvPr>
            <p:cNvSpPr/>
            <p:nvPr/>
          </p:nvSpPr>
          <p:spPr>
            <a:xfrm>
              <a:off x="9451456" y="5716328"/>
              <a:ext cx="374857" cy="374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B580AB-43C4-4BCF-95AD-9530D8ABB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8909" t="22208" r="18284" b="13064"/>
            <a:stretch/>
          </p:blipFill>
          <p:spPr>
            <a:xfrm>
              <a:off x="9522000" y="5804228"/>
              <a:ext cx="235435" cy="217751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AEC2F58-AEF1-4559-BEA4-B0DA638B5D40}"/>
              </a:ext>
            </a:extLst>
          </p:cNvPr>
          <p:cNvSpPr txBox="1"/>
          <p:nvPr/>
        </p:nvSpPr>
        <p:spPr>
          <a:xfrm>
            <a:off x="8069881" y="5661806"/>
            <a:ext cx="3348994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/>
              <a:t>더보기</a:t>
            </a:r>
            <a:r>
              <a:rPr lang="ko-KR" altLang="en-US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기본 설정</a:t>
            </a:r>
            <a:r>
              <a:rPr lang="en-US" altLang="ko-KR" sz="1300" dirty="0"/>
              <a:t>, </a:t>
            </a:r>
            <a:r>
              <a:rPr lang="ko-KR" altLang="en-US" sz="1300" dirty="0"/>
              <a:t>사이트 정보</a:t>
            </a:r>
            <a:r>
              <a:rPr lang="en-US" altLang="ko-KR" sz="1300" dirty="0"/>
              <a:t>, </a:t>
            </a:r>
            <a:r>
              <a:rPr lang="ko-KR" altLang="en-US" sz="1300" dirty="0"/>
              <a:t>저장 등 </a:t>
            </a:r>
            <a:br>
              <a:rPr lang="en-US" altLang="ko-KR" sz="1300" dirty="0"/>
            </a:br>
            <a:r>
              <a:rPr lang="en-US" altLang="ko-KR" sz="1300" dirty="0"/>
              <a:t>           </a:t>
            </a:r>
            <a:r>
              <a:rPr lang="ko-KR" altLang="en-US" sz="1300" dirty="0"/>
              <a:t>추가적으로 제공되는 기능들 표시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04F538-7D82-4F15-99F4-4C1FDA9943FB}"/>
              </a:ext>
            </a:extLst>
          </p:cNvPr>
          <p:cNvSpPr/>
          <p:nvPr/>
        </p:nvSpPr>
        <p:spPr>
          <a:xfrm>
            <a:off x="11405241" y="1036308"/>
            <a:ext cx="124855" cy="10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E217D-3759-49A3-B3ED-777C02F9D327}"/>
              </a:ext>
            </a:extLst>
          </p:cNvPr>
          <p:cNvSpPr/>
          <p:nvPr/>
        </p:nvSpPr>
        <p:spPr>
          <a:xfrm>
            <a:off x="3529457" y="724308"/>
            <a:ext cx="8111752" cy="327834"/>
          </a:xfrm>
          <a:prstGeom prst="rect">
            <a:avLst/>
          </a:prstGeom>
          <a:noFill/>
          <a:ln w="38100">
            <a:solidFill>
              <a:srgbClr val="29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곱하기 기호 463">
            <a:extLst>
              <a:ext uri="{FF2B5EF4-FFF2-40B4-BE49-F238E27FC236}">
                <a16:creationId xmlns:a16="http://schemas.microsoft.com/office/drawing/2014/main" id="{A8E8B7E3-1526-4E7F-A6AB-5420B5B42EA3}"/>
              </a:ext>
            </a:extLst>
          </p:cNvPr>
          <p:cNvSpPr/>
          <p:nvPr/>
        </p:nvSpPr>
        <p:spPr>
          <a:xfrm>
            <a:off x="4546647" y="1085196"/>
            <a:ext cx="94925" cy="94925"/>
          </a:xfrm>
          <a:prstGeom prst="mathMultiply">
            <a:avLst>
              <a:gd name="adj1" fmla="val 9020"/>
            </a:avLst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88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4D1661-EA0D-4F72-BEDF-863DAB90910C}"/>
              </a:ext>
            </a:extLst>
          </p:cNvPr>
          <p:cNvGrpSpPr/>
          <p:nvPr/>
        </p:nvGrpSpPr>
        <p:grpSpPr>
          <a:xfrm>
            <a:off x="5546359" y="1424810"/>
            <a:ext cx="1654019" cy="3668273"/>
            <a:chOff x="8316992" y="1369429"/>
            <a:chExt cx="1654019" cy="3668273"/>
          </a:xfrm>
        </p:grpSpPr>
        <p:sp>
          <p:nvSpPr>
            <p:cNvPr id="17" name="사각형: 둥근 모서리 3">
              <a:extLst>
                <a:ext uri="{FF2B5EF4-FFF2-40B4-BE49-F238E27FC236}">
                  <a16:creationId xmlns:a16="http://schemas.microsoft.com/office/drawing/2014/main" id="{47816A94-26AC-4841-8E70-A27A356AA0AB}"/>
                </a:ext>
              </a:extLst>
            </p:cNvPr>
            <p:cNvSpPr/>
            <p:nvPr/>
          </p:nvSpPr>
          <p:spPr>
            <a:xfrm flipH="1">
              <a:off x="8433683" y="1369429"/>
              <a:ext cx="1326229" cy="4026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motor</a:t>
              </a:r>
            </a:p>
          </p:txBody>
        </p:sp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839C92E9-7227-47FD-9F5E-0C3EABC4537A}"/>
                </a:ext>
              </a:extLst>
            </p:cNvPr>
            <p:cNvSpPr/>
            <p:nvPr/>
          </p:nvSpPr>
          <p:spPr>
            <a:xfrm flipH="1">
              <a:off x="8316992" y="2752267"/>
              <a:ext cx="1654016" cy="4026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 dirty="0"/>
                <a:t>water pressure</a:t>
              </a:r>
            </a:p>
          </p:txBody>
        </p:sp>
        <p:sp>
          <p:nvSpPr>
            <p:cNvPr id="19" name="사각형: 둥근 모서리 6">
              <a:extLst>
                <a:ext uri="{FF2B5EF4-FFF2-40B4-BE49-F238E27FC236}">
                  <a16:creationId xmlns:a16="http://schemas.microsoft.com/office/drawing/2014/main" id="{6004ABC7-0F32-4BCD-9948-E6680734CE67}"/>
                </a:ext>
              </a:extLst>
            </p:cNvPr>
            <p:cNvSpPr/>
            <p:nvPr/>
          </p:nvSpPr>
          <p:spPr>
            <a:xfrm flipH="1">
              <a:off x="8401067" y="3681028"/>
              <a:ext cx="1485866" cy="402676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Raspberry Pi</a:t>
              </a:r>
              <a:endParaRPr lang="ko-KR" altLang="en-US" sz="1000"/>
            </a:p>
          </p:txBody>
        </p:sp>
        <p:sp>
          <p:nvSpPr>
            <p:cNvPr id="20" name="사각형: 둥근 모서리 7">
              <a:extLst>
                <a:ext uri="{FF2B5EF4-FFF2-40B4-BE49-F238E27FC236}">
                  <a16:creationId xmlns:a16="http://schemas.microsoft.com/office/drawing/2014/main" id="{0512F8B5-FA0F-4486-BCBF-545FECF47265}"/>
                </a:ext>
              </a:extLst>
            </p:cNvPr>
            <p:cNvSpPr/>
            <p:nvPr/>
          </p:nvSpPr>
          <p:spPr>
            <a:xfrm flipH="1">
              <a:off x="8316992" y="4635026"/>
              <a:ext cx="1654019" cy="402676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notification</a:t>
              </a:r>
            </a:p>
          </p:txBody>
        </p:sp>
        <p:cxnSp>
          <p:nvCxnSpPr>
            <p:cNvPr id="21" name="직선 연결선 10">
              <a:extLst>
                <a:ext uri="{FF2B5EF4-FFF2-40B4-BE49-F238E27FC236}">
                  <a16:creationId xmlns:a16="http://schemas.microsoft.com/office/drawing/2014/main" id="{5B62FBE3-CB53-45D1-B04D-E218FAC1F4A4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rot="16200000" flipH="1">
              <a:off x="8880958" y="3417985"/>
              <a:ext cx="526085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11">
              <a:extLst>
                <a:ext uri="{FF2B5EF4-FFF2-40B4-BE49-F238E27FC236}">
                  <a16:creationId xmlns:a16="http://schemas.microsoft.com/office/drawing/2014/main" id="{ACAC0960-FE29-4240-9299-C6D3A5242F3A}"/>
                </a:ext>
              </a:extLst>
            </p:cNvPr>
            <p:cNvCxnSpPr>
              <a:cxnSpLocks/>
              <a:stCxn id="20" idx="0"/>
              <a:endCxn id="19" idx="2"/>
            </p:cNvCxnSpPr>
            <p:nvPr/>
          </p:nvCxnSpPr>
          <p:spPr>
            <a:xfrm flipH="1" flipV="1">
              <a:off x="9144000" y="4083704"/>
              <a:ext cx="1" cy="551322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id="{D9C9EEBF-B063-4C38-9F45-D7D538876B26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 flipH="1">
              <a:off x="8489415" y="2107381"/>
              <a:ext cx="1270497" cy="30960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 dirty="0"/>
                <a:t>switch</a:t>
              </a:r>
              <a:endParaRPr lang="ko-KR" altLang="en-US" sz="1000" dirty="0"/>
            </a:p>
          </p:txBody>
        </p:sp>
        <p:cxnSp>
          <p:nvCxnSpPr>
            <p:cNvPr id="28" name="직선 연결선 43">
              <a:extLst>
                <a:ext uri="{FF2B5EF4-FFF2-40B4-BE49-F238E27FC236}">
                  <a16:creationId xmlns:a16="http://schemas.microsoft.com/office/drawing/2014/main" id="{80417872-A25D-42C6-B6F9-622BBED2B0EE}"/>
                </a:ext>
              </a:extLst>
            </p:cNvPr>
            <p:cNvCxnSpPr>
              <a:cxnSpLocks/>
              <a:stCxn id="25" idx="0"/>
              <a:endCxn id="17" idx="2"/>
            </p:cNvCxnSpPr>
            <p:nvPr/>
          </p:nvCxnSpPr>
          <p:spPr>
            <a:xfrm flipH="1" flipV="1">
              <a:off x="9096797" y="1772105"/>
              <a:ext cx="27866" cy="335276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10">
              <a:extLst>
                <a:ext uri="{FF2B5EF4-FFF2-40B4-BE49-F238E27FC236}">
                  <a16:creationId xmlns:a16="http://schemas.microsoft.com/office/drawing/2014/main" id="{B48E5272-CB21-4A7C-82A1-AAD00D255C61}"/>
                </a:ext>
              </a:extLst>
            </p:cNvPr>
            <p:cNvCxnSpPr>
              <a:cxnSpLocks/>
              <a:stCxn id="25" idx="2"/>
              <a:endCxn id="18" idx="0"/>
            </p:cNvCxnSpPr>
            <p:nvPr/>
          </p:nvCxnSpPr>
          <p:spPr>
            <a:xfrm>
              <a:off x="9124663" y="2416990"/>
              <a:ext cx="19337" cy="335277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984F69-B95A-48B0-BE0D-59D3910C4FAD}"/>
              </a:ext>
            </a:extLst>
          </p:cNvPr>
          <p:cNvGrpSpPr/>
          <p:nvPr/>
        </p:nvGrpSpPr>
        <p:grpSpPr>
          <a:xfrm>
            <a:off x="1395017" y="1674771"/>
            <a:ext cx="3330891" cy="3236971"/>
            <a:chOff x="3777981" y="1398055"/>
            <a:chExt cx="3330891" cy="3236971"/>
          </a:xfrm>
        </p:grpSpPr>
        <p:sp>
          <p:nvSpPr>
            <p:cNvPr id="8" name="사각형: 둥근 모서리 3">
              <a:extLst>
                <a:ext uri="{FF2B5EF4-FFF2-40B4-BE49-F238E27FC236}">
                  <a16:creationId xmlns:a16="http://schemas.microsoft.com/office/drawing/2014/main" id="{ACE49ED4-8BE0-4034-AA18-62AD59C36B65}"/>
                </a:ext>
              </a:extLst>
            </p:cNvPr>
            <p:cNvSpPr/>
            <p:nvPr/>
          </p:nvSpPr>
          <p:spPr>
            <a:xfrm flipH="1">
              <a:off x="4791739" y="1398055"/>
              <a:ext cx="1326229" cy="4026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Photo Resistor</a:t>
              </a:r>
            </a:p>
          </p:txBody>
        </p:sp>
        <p:sp>
          <p:nvSpPr>
            <p:cNvPr id="9" name="사각형: 둥근 모서리 5">
              <a:extLst>
                <a:ext uri="{FF2B5EF4-FFF2-40B4-BE49-F238E27FC236}">
                  <a16:creationId xmlns:a16="http://schemas.microsoft.com/office/drawing/2014/main" id="{0189A38D-FEA2-4D67-B4A5-FE5CC6AA83D6}"/>
                </a:ext>
              </a:extLst>
            </p:cNvPr>
            <p:cNvSpPr/>
            <p:nvPr/>
          </p:nvSpPr>
          <p:spPr>
            <a:xfrm flipH="1">
              <a:off x="4627845" y="2190143"/>
              <a:ext cx="1654016" cy="4026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brightness</a:t>
              </a:r>
            </a:p>
          </p:txBody>
        </p:sp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id="{58C08644-E2F6-44F3-A8AE-9164FBC0A90B}"/>
                </a:ext>
              </a:extLst>
            </p:cNvPr>
            <p:cNvSpPr/>
            <p:nvPr/>
          </p:nvSpPr>
          <p:spPr>
            <a:xfrm flipH="1">
              <a:off x="4711920" y="2982231"/>
              <a:ext cx="1485866" cy="402676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Raspberry Pi</a:t>
              </a:r>
              <a:endParaRPr lang="ko-KR" altLang="en-US" sz="1000"/>
            </a:p>
          </p:txBody>
        </p:sp>
        <p:sp>
          <p:nvSpPr>
            <p:cNvPr id="11" name="사각형: 둥근 모서리 7">
              <a:extLst>
                <a:ext uri="{FF2B5EF4-FFF2-40B4-BE49-F238E27FC236}">
                  <a16:creationId xmlns:a16="http://schemas.microsoft.com/office/drawing/2014/main" id="{4449E4A9-F861-4CB1-BD09-8E32237E8764}"/>
                </a:ext>
              </a:extLst>
            </p:cNvPr>
            <p:cNvSpPr/>
            <p:nvPr/>
          </p:nvSpPr>
          <p:spPr>
            <a:xfrm flipH="1">
              <a:off x="3777981" y="3774319"/>
              <a:ext cx="1654019" cy="402676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notification</a:t>
              </a:r>
            </a:p>
          </p:txBody>
        </p:sp>
        <p:cxnSp>
          <p:nvCxnSpPr>
            <p:cNvPr id="12" name="직선 연결선 10">
              <a:extLst>
                <a:ext uri="{FF2B5EF4-FFF2-40B4-BE49-F238E27FC236}">
                  <a16:creationId xmlns:a16="http://schemas.microsoft.com/office/drawing/2014/main" id="{2649A6E9-3981-4BAE-897E-4C77D1BF139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16200000" flipH="1">
              <a:off x="5260147" y="2787525"/>
              <a:ext cx="389412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1">
              <a:extLst>
                <a:ext uri="{FF2B5EF4-FFF2-40B4-BE49-F238E27FC236}">
                  <a16:creationId xmlns:a16="http://schemas.microsoft.com/office/drawing/2014/main" id="{FEF0E2A9-F67F-45DB-9B89-37101131FFF0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4604990" y="3384907"/>
              <a:ext cx="849863" cy="389412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43">
              <a:extLst>
                <a:ext uri="{FF2B5EF4-FFF2-40B4-BE49-F238E27FC236}">
                  <a16:creationId xmlns:a16="http://schemas.microsoft.com/office/drawing/2014/main" id="{837304FC-DE9A-42CD-8481-E758424DBCDD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rot="16200000">
              <a:off x="5260147" y="1995437"/>
              <a:ext cx="389412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사각형: 둥근 모서리 30">
              <a:extLst>
                <a:ext uri="{FF2B5EF4-FFF2-40B4-BE49-F238E27FC236}">
                  <a16:creationId xmlns:a16="http://schemas.microsoft.com/office/drawing/2014/main" id="{C1A3749E-9160-4A23-8B2D-BAC12A60C931}"/>
                </a:ext>
              </a:extLst>
            </p:cNvPr>
            <p:cNvSpPr/>
            <p:nvPr/>
          </p:nvSpPr>
          <p:spPr>
            <a:xfrm flipH="1">
              <a:off x="5454853" y="3810323"/>
              <a:ext cx="1654019" cy="402676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text</a:t>
              </a:r>
            </a:p>
          </p:txBody>
        </p:sp>
        <p:cxnSp>
          <p:nvCxnSpPr>
            <p:cNvPr id="16" name="직선 연결선 31">
              <a:extLst>
                <a:ext uri="{FF2B5EF4-FFF2-40B4-BE49-F238E27FC236}">
                  <a16:creationId xmlns:a16="http://schemas.microsoft.com/office/drawing/2014/main" id="{AE1F53BB-1FE3-479A-88A0-AB82FCE977A7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rot="10800000">
              <a:off x="5454853" y="3384907"/>
              <a:ext cx="827009" cy="425416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11">
              <a:extLst>
                <a:ext uri="{FF2B5EF4-FFF2-40B4-BE49-F238E27FC236}">
                  <a16:creationId xmlns:a16="http://schemas.microsoft.com/office/drawing/2014/main" id="{20628D8E-15C8-4696-A8DA-D9A2EA61E7E8}"/>
                </a:ext>
              </a:extLst>
            </p:cNvPr>
            <p:cNvCxnSpPr>
              <a:cxnSpLocks/>
              <a:stCxn id="36" idx="0"/>
              <a:endCxn id="10" idx="2"/>
            </p:cNvCxnSpPr>
            <p:nvPr/>
          </p:nvCxnSpPr>
          <p:spPr>
            <a:xfrm flipV="1">
              <a:off x="5431999" y="3384907"/>
              <a:ext cx="22854" cy="88217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C622DA-F89E-4FBC-8327-F6BA4C48C281}"/>
                </a:ext>
              </a:extLst>
            </p:cNvPr>
            <p:cNvSpPr/>
            <p:nvPr/>
          </p:nvSpPr>
          <p:spPr>
            <a:xfrm flipH="1">
              <a:off x="4676314" y="4267078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chart</a:t>
              </a:r>
              <a:endParaRPr lang="ko-KR" altLang="en-US" sz="11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58E6EC-0E99-4FD1-8EE8-A1C665B27DD1}"/>
              </a:ext>
            </a:extLst>
          </p:cNvPr>
          <p:cNvGrpSpPr/>
          <p:nvPr/>
        </p:nvGrpSpPr>
        <p:grpSpPr>
          <a:xfrm>
            <a:off x="8303367" y="1626148"/>
            <a:ext cx="1665416" cy="3482402"/>
            <a:chOff x="1174873" y="1398055"/>
            <a:chExt cx="1665416" cy="348240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11F93C7-8371-4547-98A1-7DB8E4939B43}"/>
                </a:ext>
              </a:extLst>
            </p:cNvPr>
            <p:cNvSpPr/>
            <p:nvPr/>
          </p:nvSpPr>
          <p:spPr>
            <a:xfrm flipH="1">
              <a:off x="1304531" y="1398055"/>
              <a:ext cx="1326229" cy="4026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/>
                <a:t>Volume sensor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1416F8-1805-41C3-A70B-C0AC2EF15A54}"/>
                </a:ext>
              </a:extLst>
            </p:cNvPr>
            <p:cNvSpPr/>
            <p:nvPr/>
          </p:nvSpPr>
          <p:spPr>
            <a:xfrm flipH="1">
              <a:off x="1186273" y="2960670"/>
              <a:ext cx="1654016" cy="4026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 dirty="0"/>
                <a:t>volume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98C3F59-A445-44A1-9664-F3379B4063D1}"/>
                </a:ext>
              </a:extLst>
            </p:cNvPr>
            <p:cNvSpPr/>
            <p:nvPr/>
          </p:nvSpPr>
          <p:spPr>
            <a:xfrm flipH="1">
              <a:off x="1270348" y="3775608"/>
              <a:ext cx="1485866" cy="402676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 dirty="0"/>
                <a:t>Raspberry Pi</a:t>
              </a:r>
              <a:endParaRPr lang="ko-KR" altLang="en-US" sz="1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597B0B6-C0CA-4EED-9AA8-7E6770D4FAA1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2013281" y="3363346"/>
              <a:ext cx="0" cy="412262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4DB9167-8D6D-4BDE-BDB0-138D4C09670D}"/>
                </a:ext>
              </a:extLst>
            </p:cNvPr>
            <p:cNvSpPr/>
            <p:nvPr/>
          </p:nvSpPr>
          <p:spPr>
            <a:xfrm flipH="1">
              <a:off x="1174873" y="4477781"/>
              <a:ext cx="1654019" cy="402676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00" dirty="0"/>
                <a:t>audio out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5A44102-D9B2-44F8-BBC2-16B99FD07A6F}"/>
                </a:ext>
              </a:extLst>
            </p:cNvPr>
            <p:cNvSpPr/>
            <p:nvPr/>
          </p:nvSpPr>
          <p:spPr>
            <a:xfrm flipH="1">
              <a:off x="1234800" y="2288919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numeric</a:t>
              </a:r>
              <a:endParaRPr lang="ko-KR" altLang="en-US" sz="11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6DEA374-F712-41CF-93FA-FE12CBD7C5D0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V="1">
              <a:off x="2001882" y="4178284"/>
              <a:ext cx="11399" cy="299497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ABE379D-675B-4932-8DC1-4D26A83A5F3A}"/>
                </a:ext>
              </a:extLst>
            </p:cNvPr>
            <p:cNvCxnSpPr>
              <a:cxnSpLocks/>
              <a:stCxn id="39" idx="0"/>
              <a:endCxn id="2" idx="2"/>
            </p:cNvCxnSpPr>
            <p:nvPr/>
          </p:nvCxnSpPr>
          <p:spPr>
            <a:xfrm flipH="1" flipV="1">
              <a:off x="1967645" y="1800731"/>
              <a:ext cx="22840" cy="488188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D8540B8-8351-42AD-8F41-F251CEE1273E}"/>
                </a:ext>
              </a:extLst>
            </p:cNvPr>
            <p:cNvCxnSpPr>
              <a:cxnSpLocks/>
              <a:stCxn id="3" idx="0"/>
              <a:endCxn id="39" idx="2"/>
            </p:cNvCxnSpPr>
            <p:nvPr/>
          </p:nvCxnSpPr>
          <p:spPr>
            <a:xfrm flipH="1" flipV="1">
              <a:off x="1990485" y="2656867"/>
              <a:ext cx="22796" cy="303803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8499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821E7984-023A-4AEF-9EFA-A0BB417D7D07}"/>
              </a:ext>
            </a:extLst>
          </p:cNvPr>
          <p:cNvSpPr txBox="1"/>
          <p:nvPr/>
        </p:nvSpPr>
        <p:spPr>
          <a:xfrm>
            <a:off x="1022829" y="52828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 화면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77030E-D75B-43F5-B5C5-90C44A4524D3}"/>
              </a:ext>
            </a:extLst>
          </p:cNvPr>
          <p:cNvGrpSpPr/>
          <p:nvPr/>
        </p:nvGrpSpPr>
        <p:grpSpPr>
          <a:xfrm>
            <a:off x="6998697" y="1162240"/>
            <a:ext cx="3129965" cy="4537638"/>
            <a:chOff x="6998697" y="1160181"/>
            <a:chExt cx="3129965" cy="453763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80AF58-3348-4731-B2F9-D784EFC529B5}"/>
                </a:ext>
              </a:extLst>
            </p:cNvPr>
            <p:cNvSpPr/>
            <p:nvPr/>
          </p:nvSpPr>
          <p:spPr>
            <a:xfrm>
              <a:off x="6998697" y="1160181"/>
              <a:ext cx="3129965" cy="45376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782C14-522C-47C9-BD49-42459601FEDB}"/>
                </a:ext>
              </a:extLst>
            </p:cNvPr>
            <p:cNvSpPr/>
            <p:nvPr/>
          </p:nvSpPr>
          <p:spPr>
            <a:xfrm>
              <a:off x="6998697" y="1160181"/>
              <a:ext cx="3129965" cy="404463"/>
            </a:xfrm>
            <a:prstGeom prst="rect">
              <a:avLst/>
            </a:prstGeom>
            <a:solidFill>
              <a:srgbClr val="2994F8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/>
                <a:t>제주 농장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5E0DA-1EAF-4B88-B315-1FA1AD047AA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7034710" y="1628350"/>
              <a:ext cx="1097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온실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6EB24F-814E-4811-9F28-1043FE6DDAC9}"/>
                </a:ext>
              </a:extLst>
            </p:cNvPr>
            <p:cNvSpPr/>
            <p:nvPr/>
          </p:nvSpPr>
          <p:spPr>
            <a:xfrm>
              <a:off x="7000824" y="1560443"/>
              <a:ext cx="3127838" cy="411153"/>
            </a:xfrm>
            <a:prstGeom prst="rect">
              <a:avLst/>
            </a:prstGeom>
            <a:solidFill>
              <a:srgbClr val="8F8C8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제주 농장 온실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/>
                <a:t>의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관수가 열립니다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9A2624C-534C-4978-97E7-CB4F4CFE6C5C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7140166" y="4509390"/>
              <a:ext cx="2746440" cy="360130"/>
              <a:chOff x="2241815" y="4386341"/>
              <a:chExt cx="2746440" cy="36013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506C4CB-661B-48CA-BAEC-04A9B19B52B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2241815" y="4422354"/>
                <a:ext cx="10080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관수</a:t>
                </a: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977CA2C-8BEA-4AE5-B4AF-EB44F4D14EB6}"/>
                  </a:ext>
                </a:extLst>
              </p:cNvPr>
              <p:cNvGrpSpPr/>
              <p:nvPr/>
            </p:nvGrpSpPr>
            <p:grpSpPr>
              <a:xfrm>
                <a:off x="4064582" y="4386341"/>
                <a:ext cx="923673" cy="360130"/>
                <a:chOff x="4128368" y="2167611"/>
                <a:chExt cx="923673" cy="360130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C8416960-1591-4856-8C52-52FA7E620911}"/>
                    </a:ext>
                  </a:extLst>
                </p:cNvPr>
                <p:cNvSpPr/>
                <p:nvPr/>
              </p:nvSpPr>
              <p:spPr>
                <a:xfrm flipH="1">
                  <a:off x="4128368" y="2167611"/>
                  <a:ext cx="923673" cy="360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F4061658-B550-4110-9870-9A13DD21A17E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 flipH="1">
                  <a:off x="4168593" y="2205603"/>
                  <a:ext cx="843224" cy="2841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4EAFE"/>
                </a:solidFill>
                <a:ln>
                  <a:solidFill>
                    <a:srgbClr val="D4EA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ON</a:t>
                  </a:r>
                  <a:endParaRPr lang="ko-KR" altLang="en-US" sz="1400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04E41BBA-7559-4BEB-8F74-D330F92FDBAE}"/>
                    </a:ext>
                  </a:extLst>
                </p:cNvPr>
                <p:cNvSpPr/>
                <p:nvPr/>
              </p:nvSpPr>
              <p:spPr>
                <a:xfrm flipH="1">
                  <a:off x="4661609" y="2206644"/>
                  <a:ext cx="282064" cy="282064"/>
                </a:xfrm>
                <a:prstGeom prst="ellipse">
                  <a:avLst/>
                </a:prstGeom>
                <a:solidFill>
                  <a:srgbClr val="2994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4EC4A2-A48B-4531-8A2B-BEB55FE4A59A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140166" y="2168380"/>
              <a:ext cx="2809014" cy="4327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일조량</a:t>
              </a:r>
              <a:r>
                <a:rPr lang="en-US" altLang="ko-KR" sz="1300" dirty="0"/>
                <a:t>	         </a:t>
              </a:r>
              <a:r>
                <a:rPr lang="en-US" altLang="ko-KR" sz="1300" b="1" dirty="0"/>
                <a:t>kWh/m²</a:t>
              </a:r>
              <a:r>
                <a:rPr lang="en-US" altLang="ko-KR" sz="1400" b="1" i="0" dirty="0">
                  <a:solidFill>
                    <a:srgbClr val="222222"/>
                  </a:solidFill>
                  <a:effectLst/>
                  <a:latin typeface="Helvetica Neue"/>
                </a:rPr>
                <a:t>·day</a:t>
              </a:r>
              <a:endParaRPr lang="ko-KR" altLang="en-US" sz="1300" b="1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C703326-A156-4903-A7DE-65C932A7E905}"/>
                </a:ext>
              </a:extLst>
            </p:cNvPr>
            <p:cNvGrpSpPr/>
            <p:nvPr/>
          </p:nvGrpSpPr>
          <p:grpSpPr>
            <a:xfrm>
              <a:off x="7140166" y="5049715"/>
              <a:ext cx="2736988" cy="360000"/>
              <a:chOff x="2241815" y="4883268"/>
              <a:chExt cx="2736988" cy="36000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4A3F92-0474-4ECC-827A-7BEE4EB3A591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2241815" y="4917074"/>
                <a:ext cx="10080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볼륨</a:t>
                </a: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19871090-2C82-45FA-A99D-4C7B1A0E6E8C}"/>
                  </a:ext>
                </a:extLst>
              </p:cNvPr>
              <p:cNvGrpSpPr/>
              <p:nvPr/>
            </p:nvGrpSpPr>
            <p:grpSpPr>
              <a:xfrm>
                <a:off x="3594254" y="4883268"/>
                <a:ext cx="1384549" cy="360000"/>
                <a:chOff x="3394425" y="3137455"/>
                <a:chExt cx="1384549" cy="360000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C14C5D01-1C7C-46DF-8E4D-8AD013CF8198}"/>
                    </a:ext>
                  </a:extLst>
                </p:cNvPr>
                <p:cNvSpPr/>
                <p:nvPr/>
              </p:nvSpPr>
              <p:spPr>
                <a:xfrm>
                  <a:off x="3394425" y="3137455"/>
                  <a:ext cx="1384549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8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9D6BF7F1-2EE6-4A80-BE37-A4CB751E081C}"/>
                    </a:ext>
                  </a:extLst>
                </p:cNvPr>
                <p:cNvGrpSpPr/>
                <p:nvPr/>
              </p:nvGrpSpPr>
              <p:grpSpPr>
                <a:xfrm>
                  <a:off x="3558839" y="3231356"/>
                  <a:ext cx="1055720" cy="172199"/>
                  <a:chOff x="3557240" y="3231356"/>
                  <a:chExt cx="1055720" cy="172199"/>
                </a:xfrm>
              </p:grpSpPr>
              <p:sp>
                <p:nvSpPr>
                  <p:cNvPr id="85" name="이등변 삼각형 84">
                    <a:extLst>
                      <a:ext uri="{FF2B5EF4-FFF2-40B4-BE49-F238E27FC236}">
                        <a16:creationId xmlns:a16="http://schemas.microsoft.com/office/drawing/2014/main" id="{4D952892-0368-48D7-A470-49CB19BA7D8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557240" y="3231356"/>
                    <a:ext cx="199751" cy="172199"/>
                  </a:xfrm>
                  <a:prstGeom prst="triangle">
                    <a:avLst/>
                  </a:prstGeom>
                  <a:solidFill>
                    <a:srgbClr val="C1C1C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이등변 삼각형 85">
                    <a:extLst>
                      <a:ext uri="{FF2B5EF4-FFF2-40B4-BE49-F238E27FC236}">
                        <a16:creationId xmlns:a16="http://schemas.microsoft.com/office/drawing/2014/main" id="{C4F6EE0D-105A-4500-B89C-B9AE18967EE1}"/>
                      </a:ext>
                    </a:extLst>
                  </p:cNvPr>
                  <p:cNvSpPr/>
                  <p:nvPr/>
                </p:nvSpPr>
                <p:spPr>
                  <a:xfrm flipH="1">
                    <a:off x="4413209" y="3231356"/>
                    <a:ext cx="199751" cy="172199"/>
                  </a:xfrm>
                  <a:prstGeom prst="triangle">
                    <a:avLst/>
                  </a:prstGeom>
                  <a:solidFill>
                    <a:srgbClr val="C1C1C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90A31F-51A1-4EAD-B94C-6E3D247315EF}"/>
                </a:ext>
              </a:extLst>
            </p:cNvPr>
            <p:cNvGrpSpPr/>
            <p:nvPr/>
          </p:nvGrpSpPr>
          <p:grpSpPr>
            <a:xfrm>
              <a:off x="7225995" y="2719300"/>
              <a:ext cx="2598177" cy="1610025"/>
              <a:chOff x="2313841" y="2647274"/>
              <a:chExt cx="2598177" cy="1610025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F27183A-9053-4C1D-8A7E-DAC64A9B3ED2}"/>
                  </a:ext>
                </a:extLst>
              </p:cNvPr>
              <p:cNvSpPr/>
              <p:nvPr/>
            </p:nvSpPr>
            <p:spPr>
              <a:xfrm>
                <a:off x="2313841" y="2647274"/>
                <a:ext cx="2598177" cy="1610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L 도형 88">
                <a:extLst>
                  <a:ext uri="{FF2B5EF4-FFF2-40B4-BE49-F238E27FC236}">
                    <a16:creationId xmlns:a16="http://schemas.microsoft.com/office/drawing/2014/main" id="{EC67CFA4-CB3B-480A-9EB3-0AB35D6A88E6}"/>
                  </a:ext>
                </a:extLst>
              </p:cNvPr>
              <p:cNvSpPr/>
              <p:nvPr/>
            </p:nvSpPr>
            <p:spPr>
              <a:xfrm>
                <a:off x="2446635" y="2762172"/>
                <a:ext cx="2388116" cy="1243036"/>
              </a:xfrm>
              <a:prstGeom prst="corner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096886ED-59B0-46BF-AAD5-F778822737CD}"/>
                  </a:ext>
                </a:extLst>
              </p:cNvPr>
              <p:cNvSpPr/>
              <p:nvPr/>
            </p:nvSpPr>
            <p:spPr>
              <a:xfrm>
                <a:off x="2438400" y="2727019"/>
                <a:ext cx="1899920" cy="849301"/>
              </a:xfrm>
              <a:custGeom>
                <a:avLst/>
                <a:gdLst>
                  <a:gd name="connsiteX0" fmla="*/ 0 w 1899920"/>
                  <a:gd name="connsiteY0" fmla="*/ 209221 h 849301"/>
                  <a:gd name="connsiteX1" fmla="*/ 152400 w 1899920"/>
                  <a:gd name="connsiteY1" fmla="*/ 209221 h 849301"/>
                  <a:gd name="connsiteX2" fmla="*/ 243840 w 1899920"/>
                  <a:gd name="connsiteY2" fmla="*/ 209221 h 849301"/>
                  <a:gd name="connsiteX3" fmla="*/ 416560 w 1899920"/>
                  <a:gd name="connsiteY3" fmla="*/ 229541 h 849301"/>
                  <a:gd name="connsiteX4" fmla="*/ 599440 w 1899920"/>
                  <a:gd name="connsiteY4" fmla="*/ 158421 h 849301"/>
                  <a:gd name="connsiteX5" fmla="*/ 711200 w 1899920"/>
                  <a:gd name="connsiteY5" fmla="*/ 46661 h 849301"/>
                  <a:gd name="connsiteX6" fmla="*/ 944880 w 1899920"/>
                  <a:gd name="connsiteY6" fmla="*/ 6021 h 849301"/>
                  <a:gd name="connsiteX7" fmla="*/ 1229360 w 1899920"/>
                  <a:gd name="connsiteY7" fmla="*/ 168581 h 849301"/>
                  <a:gd name="connsiteX8" fmla="*/ 1290320 w 1899920"/>
                  <a:gd name="connsiteY8" fmla="*/ 270181 h 849301"/>
                  <a:gd name="connsiteX9" fmla="*/ 1493520 w 1899920"/>
                  <a:gd name="connsiteY9" fmla="*/ 483541 h 849301"/>
                  <a:gd name="connsiteX10" fmla="*/ 1706880 w 1899920"/>
                  <a:gd name="connsiteY10" fmla="*/ 778181 h 849301"/>
                  <a:gd name="connsiteX11" fmla="*/ 1899920 w 1899920"/>
                  <a:gd name="connsiteY11" fmla="*/ 849301 h 849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99920" h="849301">
                    <a:moveTo>
                      <a:pt x="0" y="209221"/>
                    </a:moveTo>
                    <a:lnTo>
                      <a:pt x="152400" y="209221"/>
                    </a:lnTo>
                    <a:cubicBezTo>
                      <a:pt x="193040" y="209221"/>
                      <a:pt x="199813" y="205834"/>
                      <a:pt x="243840" y="209221"/>
                    </a:cubicBezTo>
                    <a:cubicBezTo>
                      <a:pt x="287867" y="212608"/>
                      <a:pt x="357293" y="238008"/>
                      <a:pt x="416560" y="229541"/>
                    </a:cubicBezTo>
                    <a:cubicBezTo>
                      <a:pt x="475827" y="221074"/>
                      <a:pt x="550333" y="188901"/>
                      <a:pt x="599440" y="158421"/>
                    </a:cubicBezTo>
                    <a:cubicBezTo>
                      <a:pt x="648547" y="127941"/>
                      <a:pt x="653627" y="72061"/>
                      <a:pt x="711200" y="46661"/>
                    </a:cubicBezTo>
                    <a:cubicBezTo>
                      <a:pt x="768773" y="21261"/>
                      <a:pt x="858520" y="-14299"/>
                      <a:pt x="944880" y="6021"/>
                    </a:cubicBezTo>
                    <a:cubicBezTo>
                      <a:pt x="1031240" y="26341"/>
                      <a:pt x="1171787" y="124554"/>
                      <a:pt x="1229360" y="168581"/>
                    </a:cubicBezTo>
                    <a:cubicBezTo>
                      <a:pt x="1286933" y="212608"/>
                      <a:pt x="1246293" y="217688"/>
                      <a:pt x="1290320" y="270181"/>
                    </a:cubicBezTo>
                    <a:cubicBezTo>
                      <a:pt x="1334347" y="322674"/>
                      <a:pt x="1424093" y="398874"/>
                      <a:pt x="1493520" y="483541"/>
                    </a:cubicBezTo>
                    <a:cubicBezTo>
                      <a:pt x="1562947" y="568208"/>
                      <a:pt x="1639147" y="717221"/>
                      <a:pt x="1706880" y="778181"/>
                    </a:cubicBezTo>
                    <a:cubicBezTo>
                      <a:pt x="1774613" y="839141"/>
                      <a:pt x="1837266" y="844221"/>
                      <a:pt x="1899920" y="84930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AE1181-689B-4876-8BAD-FBBC6A1B3B90}"/>
                  </a:ext>
                </a:extLst>
              </p:cNvPr>
              <p:cNvSpPr txBox="1"/>
              <p:nvPr/>
            </p:nvSpPr>
            <p:spPr>
              <a:xfrm>
                <a:off x="3137529" y="3977637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13:24:15</a:t>
                </a:r>
                <a:endParaRPr lang="ko-KR" altLang="en-US" sz="11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B88980-7FB4-4E25-B793-89019E6AFA69}"/>
                  </a:ext>
                </a:extLst>
              </p:cNvPr>
              <p:cNvSpPr txBox="1"/>
              <p:nvPr/>
            </p:nvSpPr>
            <p:spPr>
              <a:xfrm>
                <a:off x="4041019" y="3977637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20:54:46</a:t>
                </a:r>
                <a:endParaRPr lang="ko-KR" altLang="en-US" sz="1100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048FA7-9E1F-4705-90BB-CBAB2F56C34D}"/>
              </a:ext>
            </a:extLst>
          </p:cNvPr>
          <p:cNvGrpSpPr/>
          <p:nvPr/>
        </p:nvGrpSpPr>
        <p:grpSpPr>
          <a:xfrm>
            <a:off x="2061750" y="1162240"/>
            <a:ext cx="3129965" cy="4537638"/>
            <a:chOff x="2061750" y="1164300"/>
            <a:chExt cx="3129965" cy="45376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5F461B7-43DD-4471-B316-431E66EC2989}"/>
                </a:ext>
              </a:extLst>
            </p:cNvPr>
            <p:cNvSpPr/>
            <p:nvPr/>
          </p:nvSpPr>
          <p:spPr>
            <a:xfrm>
              <a:off x="2061750" y="1164300"/>
              <a:ext cx="3129965" cy="45376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272B97-F228-48E3-A1E1-313B8739D9BE}"/>
                </a:ext>
              </a:extLst>
            </p:cNvPr>
            <p:cNvSpPr/>
            <p:nvPr/>
          </p:nvSpPr>
          <p:spPr>
            <a:xfrm>
              <a:off x="2061750" y="1164300"/>
              <a:ext cx="3129965" cy="404463"/>
            </a:xfrm>
            <a:prstGeom prst="rect">
              <a:avLst/>
            </a:prstGeom>
            <a:solidFill>
              <a:srgbClr val="2994F8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/>
                <a:t>제주 농장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236EBF-9915-4B09-BFD8-1DCF9FDC71D0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097763" y="1632469"/>
              <a:ext cx="1097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온실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6B815C8-32A8-4ED6-BBF4-10DC7A058EEC}"/>
                </a:ext>
              </a:extLst>
            </p:cNvPr>
            <p:cNvGrpSpPr/>
            <p:nvPr/>
          </p:nvGrpSpPr>
          <p:grpSpPr>
            <a:xfrm>
              <a:off x="2241815" y="4473377"/>
              <a:ext cx="2746440" cy="360130"/>
              <a:chOff x="2241815" y="4386341"/>
              <a:chExt cx="2746440" cy="3601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D2AE5-7628-4CAE-A1A6-BB938EC84905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2241815" y="4422354"/>
                <a:ext cx="10080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관수</a:t>
                </a: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F63685C-2F8D-4AB4-BBD0-0022045AAF16}"/>
                  </a:ext>
                </a:extLst>
              </p:cNvPr>
              <p:cNvGrpSpPr/>
              <p:nvPr/>
            </p:nvGrpSpPr>
            <p:grpSpPr>
              <a:xfrm>
                <a:off x="4064582" y="4386341"/>
                <a:ext cx="923673" cy="360130"/>
                <a:chOff x="4128368" y="2167611"/>
                <a:chExt cx="923673" cy="360130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54E36F6D-F1C7-4E9F-A8D9-C685832D8443}"/>
                    </a:ext>
                  </a:extLst>
                </p:cNvPr>
                <p:cNvSpPr/>
                <p:nvPr/>
              </p:nvSpPr>
              <p:spPr>
                <a:xfrm flipH="1">
                  <a:off x="4128368" y="2167611"/>
                  <a:ext cx="923673" cy="360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0B8B6596-C2BC-474B-BBF4-A2B5079104E2}"/>
                    </a:ext>
                  </a:extLst>
                </p:cNvPr>
                <p:cNvSpPr/>
                <p:nvPr/>
              </p:nvSpPr>
              <p:spPr>
                <a:xfrm flipH="1">
                  <a:off x="4168593" y="2205603"/>
                  <a:ext cx="843224" cy="2841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4EAFE"/>
                </a:solidFill>
                <a:ln>
                  <a:solidFill>
                    <a:srgbClr val="D4EA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ON</a:t>
                  </a:r>
                  <a:endParaRPr lang="ko-KR" altLang="en-US" sz="1400" dirty="0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F56368D-86C4-4166-B392-156B3A2D51F0}"/>
                    </a:ext>
                  </a:extLst>
                </p:cNvPr>
                <p:cNvSpPr/>
                <p:nvPr/>
              </p:nvSpPr>
              <p:spPr>
                <a:xfrm flipH="1">
                  <a:off x="4661609" y="2206644"/>
                  <a:ext cx="282064" cy="282064"/>
                </a:xfrm>
                <a:prstGeom prst="ellipse">
                  <a:avLst/>
                </a:prstGeom>
                <a:solidFill>
                  <a:srgbClr val="2994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D9DAC-53F7-45AE-928E-55BBABD60B0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2241815" y="2132367"/>
              <a:ext cx="2809014" cy="4327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8F8C8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일조량</a:t>
              </a:r>
              <a:r>
                <a:rPr lang="en-US" altLang="ko-KR" sz="1300" dirty="0"/>
                <a:t>	         </a:t>
              </a:r>
              <a:r>
                <a:rPr lang="en-US" altLang="ko-KR" sz="1300" b="1" dirty="0"/>
                <a:t>kWh/m²</a:t>
              </a:r>
              <a:r>
                <a:rPr lang="en-US" altLang="ko-KR" sz="1400" b="1" i="0" dirty="0">
                  <a:solidFill>
                    <a:srgbClr val="222222"/>
                  </a:solidFill>
                  <a:effectLst/>
                  <a:latin typeface="Helvetica Neue"/>
                </a:rPr>
                <a:t>·day</a:t>
              </a:r>
              <a:endParaRPr lang="ko-KR" altLang="en-US" sz="1300" b="1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F46320D-F24F-4267-AA9B-D5DD83B03101}"/>
                </a:ext>
              </a:extLst>
            </p:cNvPr>
            <p:cNvGrpSpPr/>
            <p:nvPr/>
          </p:nvGrpSpPr>
          <p:grpSpPr>
            <a:xfrm>
              <a:off x="2241815" y="5013702"/>
              <a:ext cx="2736988" cy="360000"/>
              <a:chOff x="2241815" y="4883268"/>
              <a:chExt cx="2736988" cy="3600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3D0587-B58F-4B2E-A098-2EAF87CD30AE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2241815" y="4917074"/>
                <a:ext cx="10080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볼륨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3365DD24-77DD-401A-ACB7-FD51C1DA2DFE}"/>
                  </a:ext>
                </a:extLst>
              </p:cNvPr>
              <p:cNvGrpSpPr/>
              <p:nvPr/>
            </p:nvGrpSpPr>
            <p:grpSpPr>
              <a:xfrm>
                <a:off x="3594254" y="4883268"/>
                <a:ext cx="1384549" cy="360000"/>
                <a:chOff x="3394425" y="3137455"/>
                <a:chExt cx="1384549" cy="360000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909DF6CA-E3B8-46D9-AE13-CC35BFEDD88C}"/>
                    </a:ext>
                  </a:extLst>
                </p:cNvPr>
                <p:cNvSpPr/>
                <p:nvPr/>
              </p:nvSpPr>
              <p:spPr>
                <a:xfrm>
                  <a:off x="3394425" y="3137455"/>
                  <a:ext cx="1384549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8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FBCDF97B-6C8A-4BEA-9C8B-9C213B1888B8}"/>
                    </a:ext>
                  </a:extLst>
                </p:cNvPr>
                <p:cNvGrpSpPr/>
                <p:nvPr/>
              </p:nvGrpSpPr>
              <p:grpSpPr>
                <a:xfrm>
                  <a:off x="3558839" y="3231356"/>
                  <a:ext cx="1055720" cy="172199"/>
                  <a:chOff x="3557240" y="3231356"/>
                  <a:chExt cx="1055720" cy="172199"/>
                </a:xfrm>
              </p:grpSpPr>
              <p:sp>
                <p:nvSpPr>
                  <p:cNvPr id="64" name="이등변 삼각형 63">
                    <a:extLst>
                      <a:ext uri="{FF2B5EF4-FFF2-40B4-BE49-F238E27FC236}">
                        <a16:creationId xmlns:a16="http://schemas.microsoft.com/office/drawing/2014/main" id="{BC14C8F6-2033-49D2-90F1-C56C304CF21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557240" y="3231356"/>
                    <a:ext cx="199751" cy="172199"/>
                  </a:xfrm>
                  <a:prstGeom prst="triangle">
                    <a:avLst/>
                  </a:prstGeom>
                  <a:solidFill>
                    <a:srgbClr val="C1C1C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이등변 삼각형 64">
                    <a:extLst>
                      <a:ext uri="{FF2B5EF4-FFF2-40B4-BE49-F238E27FC236}">
                        <a16:creationId xmlns:a16="http://schemas.microsoft.com/office/drawing/2014/main" id="{773C878C-443F-4187-A837-7EFD8064C862}"/>
                      </a:ext>
                    </a:extLst>
                  </p:cNvPr>
                  <p:cNvSpPr/>
                  <p:nvPr/>
                </p:nvSpPr>
                <p:spPr>
                  <a:xfrm flipH="1">
                    <a:off x="4413209" y="3231356"/>
                    <a:ext cx="199751" cy="172199"/>
                  </a:xfrm>
                  <a:prstGeom prst="triangle">
                    <a:avLst/>
                  </a:prstGeom>
                  <a:solidFill>
                    <a:srgbClr val="C1C1C1"/>
                  </a:solidFill>
                  <a:ln>
                    <a:solidFill>
                      <a:srgbClr val="C1C1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52663E-348C-4FBF-9154-021F554400D2}"/>
                </a:ext>
              </a:extLst>
            </p:cNvPr>
            <p:cNvGrpSpPr/>
            <p:nvPr/>
          </p:nvGrpSpPr>
          <p:grpSpPr>
            <a:xfrm>
              <a:off x="2327644" y="2683287"/>
              <a:ext cx="2598177" cy="1610025"/>
              <a:chOff x="2313841" y="2647274"/>
              <a:chExt cx="2598177" cy="161002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465AC56-865C-4700-AA7C-BF45306BD58E}"/>
                  </a:ext>
                </a:extLst>
              </p:cNvPr>
              <p:cNvSpPr/>
              <p:nvPr/>
            </p:nvSpPr>
            <p:spPr>
              <a:xfrm>
                <a:off x="2313841" y="2647274"/>
                <a:ext cx="2598177" cy="1610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L 도형 5">
                <a:extLst>
                  <a:ext uri="{FF2B5EF4-FFF2-40B4-BE49-F238E27FC236}">
                    <a16:creationId xmlns:a16="http://schemas.microsoft.com/office/drawing/2014/main" id="{6C2D1FE7-07B9-45F2-954B-B2EC9DC4F7D5}"/>
                  </a:ext>
                </a:extLst>
              </p:cNvPr>
              <p:cNvSpPr/>
              <p:nvPr/>
            </p:nvSpPr>
            <p:spPr>
              <a:xfrm>
                <a:off x="2446635" y="2762172"/>
                <a:ext cx="2388116" cy="1243036"/>
              </a:xfrm>
              <a:prstGeom prst="corner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F1ACBB6C-132C-49C2-9F29-CC1678A85FE8}"/>
                  </a:ext>
                </a:extLst>
              </p:cNvPr>
              <p:cNvSpPr/>
              <p:nvPr/>
            </p:nvSpPr>
            <p:spPr>
              <a:xfrm>
                <a:off x="2438400" y="2727019"/>
                <a:ext cx="1899920" cy="849301"/>
              </a:xfrm>
              <a:custGeom>
                <a:avLst/>
                <a:gdLst>
                  <a:gd name="connsiteX0" fmla="*/ 0 w 1899920"/>
                  <a:gd name="connsiteY0" fmla="*/ 209221 h 849301"/>
                  <a:gd name="connsiteX1" fmla="*/ 152400 w 1899920"/>
                  <a:gd name="connsiteY1" fmla="*/ 209221 h 849301"/>
                  <a:gd name="connsiteX2" fmla="*/ 243840 w 1899920"/>
                  <a:gd name="connsiteY2" fmla="*/ 209221 h 849301"/>
                  <a:gd name="connsiteX3" fmla="*/ 416560 w 1899920"/>
                  <a:gd name="connsiteY3" fmla="*/ 229541 h 849301"/>
                  <a:gd name="connsiteX4" fmla="*/ 599440 w 1899920"/>
                  <a:gd name="connsiteY4" fmla="*/ 158421 h 849301"/>
                  <a:gd name="connsiteX5" fmla="*/ 711200 w 1899920"/>
                  <a:gd name="connsiteY5" fmla="*/ 46661 h 849301"/>
                  <a:gd name="connsiteX6" fmla="*/ 944880 w 1899920"/>
                  <a:gd name="connsiteY6" fmla="*/ 6021 h 849301"/>
                  <a:gd name="connsiteX7" fmla="*/ 1229360 w 1899920"/>
                  <a:gd name="connsiteY7" fmla="*/ 168581 h 849301"/>
                  <a:gd name="connsiteX8" fmla="*/ 1290320 w 1899920"/>
                  <a:gd name="connsiteY8" fmla="*/ 270181 h 849301"/>
                  <a:gd name="connsiteX9" fmla="*/ 1493520 w 1899920"/>
                  <a:gd name="connsiteY9" fmla="*/ 483541 h 849301"/>
                  <a:gd name="connsiteX10" fmla="*/ 1706880 w 1899920"/>
                  <a:gd name="connsiteY10" fmla="*/ 778181 h 849301"/>
                  <a:gd name="connsiteX11" fmla="*/ 1899920 w 1899920"/>
                  <a:gd name="connsiteY11" fmla="*/ 849301 h 849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99920" h="849301">
                    <a:moveTo>
                      <a:pt x="0" y="209221"/>
                    </a:moveTo>
                    <a:lnTo>
                      <a:pt x="152400" y="209221"/>
                    </a:lnTo>
                    <a:cubicBezTo>
                      <a:pt x="193040" y="209221"/>
                      <a:pt x="199813" y="205834"/>
                      <a:pt x="243840" y="209221"/>
                    </a:cubicBezTo>
                    <a:cubicBezTo>
                      <a:pt x="287867" y="212608"/>
                      <a:pt x="357293" y="238008"/>
                      <a:pt x="416560" y="229541"/>
                    </a:cubicBezTo>
                    <a:cubicBezTo>
                      <a:pt x="475827" y="221074"/>
                      <a:pt x="550333" y="188901"/>
                      <a:pt x="599440" y="158421"/>
                    </a:cubicBezTo>
                    <a:cubicBezTo>
                      <a:pt x="648547" y="127941"/>
                      <a:pt x="653627" y="72061"/>
                      <a:pt x="711200" y="46661"/>
                    </a:cubicBezTo>
                    <a:cubicBezTo>
                      <a:pt x="768773" y="21261"/>
                      <a:pt x="858520" y="-14299"/>
                      <a:pt x="944880" y="6021"/>
                    </a:cubicBezTo>
                    <a:cubicBezTo>
                      <a:pt x="1031240" y="26341"/>
                      <a:pt x="1171787" y="124554"/>
                      <a:pt x="1229360" y="168581"/>
                    </a:cubicBezTo>
                    <a:cubicBezTo>
                      <a:pt x="1286933" y="212608"/>
                      <a:pt x="1246293" y="217688"/>
                      <a:pt x="1290320" y="270181"/>
                    </a:cubicBezTo>
                    <a:cubicBezTo>
                      <a:pt x="1334347" y="322674"/>
                      <a:pt x="1424093" y="398874"/>
                      <a:pt x="1493520" y="483541"/>
                    </a:cubicBezTo>
                    <a:cubicBezTo>
                      <a:pt x="1562947" y="568208"/>
                      <a:pt x="1639147" y="717221"/>
                      <a:pt x="1706880" y="778181"/>
                    </a:cubicBezTo>
                    <a:cubicBezTo>
                      <a:pt x="1774613" y="839141"/>
                      <a:pt x="1837266" y="844221"/>
                      <a:pt x="1899920" y="84930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7A56BB-592A-4995-AE0D-8D3C63A54406}"/>
                  </a:ext>
                </a:extLst>
              </p:cNvPr>
              <p:cNvSpPr txBox="1"/>
              <p:nvPr/>
            </p:nvSpPr>
            <p:spPr>
              <a:xfrm>
                <a:off x="3137529" y="3977637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/>
                  <a:t>13:24:15</a:t>
                </a:r>
                <a:endParaRPr lang="ko-KR" altLang="en-US" sz="11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CB4A7C5-DEEF-435C-B8C0-4DC9E4F32989}"/>
                  </a:ext>
                </a:extLst>
              </p:cNvPr>
              <p:cNvSpPr txBox="1"/>
              <p:nvPr/>
            </p:nvSpPr>
            <p:spPr>
              <a:xfrm>
                <a:off x="4041019" y="3977637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20:54:46</a:t>
                </a:r>
                <a:endParaRPr lang="ko-KR" altLang="en-US" sz="11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85A8CF9-90CA-4F61-A73D-30B43CBB14E4}"/>
                </a:ext>
              </a:extLst>
            </p:cNvPr>
            <p:cNvGrpSpPr/>
            <p:nvPr/>
          </p:nvGrpSpPr>
          <p:grpSpPr>
            <a:xfrm>
              <a:off x="4091143" y="4473377"/>
              <a:ext cx="923673" cy="360130"/>
              <a:chOff x="2123093" y="2186772"/>
              <a:chExt cx="923673" cy="36013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5E372EF2-5171-47FA-BEE9-7B123AB90D51}"/>
                  </a:ext>
                </a:extLst>
              </p:cNvPr>
              <p:cNvSpPr/>
              <p:nvPr/>
            </p:nvSpPr>
            <p:spPr>
              <a:xfrm>
                <a:off x="2123093" y="2186772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32EA4FCB-42E8-42E3-9F43-D8A22DA46B47}"/>
                  </a:ext>
                </a:extLst>
              </p:cNvPr>
              <p:cNvSpPr/>
              <p:nvPr/>
            </p:nvSpPr>
            <p:spPr>
              <a:xfrm>
                <a:off x="2163317" y="2224764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/>
                  <a:t>OFF</a:t>
                </a:r>
                <a:endParaRPr lang="ko-KR" altLang="en-US" sz="1400" dirty="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04F919D4-7F42-4A5B-8DC1-B5C4855B4900}"/>
                  </a:ext>
                </a:extLst>
              </p:cNvPr>
              <p:cNvSpPr/>
              <p:nvPr/>
            </p:nvSpPr>
            <p:spPr>
              <a:xfrm>
                <a:off x="2231461" y="2225805"/>
                <a:ext cx="282064" cy="282064"/>
              </a:xfrm>
              <a:prstGeom prst="ellipse">
                <a:avLst/>
              </a:prstGeom>
              <a:solidFill>
                <a:srgbClr val="8F8C8A"/>
              </a:solidFill>
              <a:ln>
                <a:solidFill>
                  <a:srgbClr val="8F8C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ACDCC8CA-EE62-49F6-A2DD-2282A1160EEB}"/>
              </a:ext>
            </a:extLst>
          </p:cNvPr>
          <p:cNvGrpSpPr/>
          <p:nvPr/>
        </p:nvGrpSpPr>
        <p:grpSpPr>
          <a:xfrm>
            <a:off x="3493443" y="366874"/>
            <a:ext cx="8061124" cy="4283792"/>
            <a:chOff x="3493443" y="366874"/>
            <a:chExt cx="8061124" cy="4283792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551ADB2A-D1C1-4F29-B1DC-53AEF0B38415}"/>
                </a:ext>
              </a:extLst>
            </p:cNvPr>
            <p:cNvGrpSpPr/>
            <p:nvPr/>
          </p:nvGrpSpPr>
          <p:grpSpPr>
            <a:xfrm>
              <a:off x="3493443" y="366874"/>
              <a:ext cx="8061124" cy="4283792"/>
              <a:chOff x="3493443" y="376923"/>
              <a:chExt cx="8061124" cy="4283792"/>
            </a:xfrm>
          </p:grpSpPr>
          <p:pic>
            <p:nvPicPr>
              <p:cNvPr id="290" name="그림 289">
                <a:extLst>
                  <a:ext uri="{FF2B5EF4-FFF2-40B4-BE49-F238E27FC236}">
                    <a16:creationId xmlns:a16="http://schemas.microsoft.com/office/drawing/2014/main" id="{6C12BD21-1FCB-49D7-B725-58BC9AC94A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5341"/>
              <a:stretch/>
            </p:blipFill>
            <p:spPr>
              <a:xfrm>
                <a:off x="3574296" y="376923"/>
                <a:ext cx="7980271" cy="4277241"/>
              </a:xfrm>
              <a:prstGeom prst="rect">
                <a:avLst/>
              </a:prstGeom>
            </p:spPr>
          </p:pic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76B5CCA3-3331-41AC-B5E5-FD3FC41AF279}"/>
                  </a:ext>
                </a:extLst>
              </p:cNvPr>
              <p:cNvSpPr/>
              <p:nvPr/>
            </p:nvSpPr>
            <p:spPr>
              <a:xfrm>
                <a:off x="9874478" y="595564"/>
                <a:ext cx="1484233" cy="1068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2" name="그림 291">
                <a:extLst>
                  <a:ext uri="{FF2B5EF4-FFF2-40B4-BE49-F238E27FC236}">
                    <a16:creationId xmlns:a16="http://schemas.microsoft.com/office/drawing/2014/main" id="{B716FED5-9D53-431C-AF4E-CB55A21D5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t="-577" r="10973" b="-1940"/>
              <a:stretch/>
            </p:blipFill>
            <p:spPr>
              <a:xfrm>
                <a:off x="10272687" y="565180"/>
                <a:ext cx="1135463" cy="182201"/>
              </a:xfrm>
              <a:prstGeom prst="rect">
                <a:avLst/>
              </a:prstGeom>
            </p:spPr>
          </p:pic>
          <p:pic>
            <p:nvPicPr>
              <p:cNvPr id="293" name="그림 292">
                <a:extLst>
                  <a:ext uri="{FF2B5EF4-FFF2-40B4-BE49-F238E27FC236}">
                    <a16:creationId xmlns:a16="http://schemas.microsoft.com/office/drawing/2014/main" id="{F554F49E-B7D4-463E-ACD2-C0D057197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r="59357"/>
              <a:stretch/>
            </p:blipFill>
            <p:spPr>
              <a:xfrm>
                <a:off x="9281195" y="565180"/>
                <a:ext cx="1136295" cy="182135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339326AD-0100-44AB-9F01-860F9C569C0D}"/>
                  </a:ext>
                </a:extLst>
              </p:cNvPr>
              <p:cNvSpPr txBox="1"/>
              <p:nvPr/>
            </p:nvSpPr>
            <p:spPr>
              <a:xfrm>
                <a:off x="4299554" y="576108"/>
                <a:ext cx="3439077" cy="145708"/>
              </a:xfrm>
              <a:prstGeom prst="rect">
                <a:avLst/>
              </a:prstGeom>
              <a:solidFill>
                <a:srgbClr val="F1F3F4"/>
              </a:solidFill>
            </p:spPr>
            <p:txBody>
              <a:bodyPr wrap="square" lIns="0" rtlCol="0">
                <a:normAutofit fontScale="25000" lnSpcReduction="20000"/>
              </a:bodyPr>
              <a:lstStyle/>
              <a:p>
                <a:r>
                  <a:rPr lang="en-US" altLang="ko-KR" dirty="0"/>
                  <a:t>www.node-blue.com</a:t>
                </a:r>
                <a:endParaRPr lang="ko-KR" altLang="en-US" dirty="0"/>
              </a:p>
            </p:txBody>
          </p:sp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E2FC073D-C130-4B5C-A55A-A009988169E3}"/>
                  </a:ext>
                </a:extLst>
              </p:cNvPr>
              <p:cNvGrpSpPr/>
              <p:nvPr/>
            </p:nvGrpSpPr>
            <p:grpSpPr>
              <a:xfrm>
                <a:off x="3646322" y="403908"/>
                <a:ext cx="798036" cy="136340"/>
                <a:chOff x="3646322" y="403908"/>
                <a:chExt cx="798036" cy="136340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3837C12B-C80E-426C-B260-40EE5D08F95D}"/>
                    </a:ext>
                  </a:extLst>
                </p:cNvPr>
                <p:cNvSpPr/>
                <p:nvPr/>
              </p:nvSpPr>
              <p:spPr>
                <a:xfrm>
                  <a:off x="3755470" y="413363"/>
                  <a:ext cx="688888" cy="1068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Node-BLUE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973FC6D1-E1F7-41CB-B2A2-6963CD25ECC7}"/>
                    </a:ext>
                  </a:extLst>
                </p:cNvPr>
                <p:cNvGrpSpPr/>
                <p:nvPr/>
              </p:nvGrpSpPr>
              <p:grpSpPr>
                <a:xfrm>
                  <a:off x="3646322" y="403908"/>
                  <a:ext cx="136340" cy="136340"/>
                  <a:chOff x="3646322" y="403908"/>
                  <a:chExt cx="136340" cy="136340"/>
                </a:xfrm>
              </p:grpSpPr>
              <p:sp>
                <p:nvSpPr>
                  <p:cNvPr id="337" name="타원 336">
                    <a:extLst>
                      <a:ext uri="{FF2B5EF4-FFF2-40B4-BE49-F238E27FC236}">
                        <a16:creationId xmlns:a16="http://schemas.microsoft.com/office/drawing/2014/main" id="{84BADEA3-4574-47BB-B637-42A657EBBCAA}"/>
                      </a:ext>
                    </a:extLst>
                  </p:cNvPr>
                  <p:cNvSpPr/>
                  <p:nvPr/>
                </p:nvSpPr>
                <p:spPr>
                  <a:xfrm>
                    <a:off x="3646322" y="403908"/>
                    <a:ext cx="136340" cy="1363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8" name="그룹 337">
                    <a:extLst>
                      <a:ext uri="{FF2B5EF4-FFF2-40B4-BE49-F238E27FC236}">
                        <a16:creationId xmlns:a16="http://schemas.microsoft.com/office/drawing/2014/main" id="{954AE4CB-EB2D-4AAA-9BB2-5AE348DB66DA}"/>
                      </a:ext>
                    </a:extLst>
                  </p:cNvPr>
                  <p:cNvGrpSpPr/>
                  <p:nvPr/>
                </p:nvGrpSpPr>
                <p:grpSpPr>
                  <a:xfrm>
                    <a:off x="3655066" y="434869"/>
                    <a:ext cx="114185" cy="79198"/>
                    <a:chOff x="4726712" y="689323"/>
                    <a:chExt cx="847657" cy="587930"/>
                  </a:xfrm>
                </p:grpSpPr>
                <p:cxnSp>
                  <p:nvCxnSpPr>
                    <p:cNvPr id="339" name="직선 연결선 338">
                      <a:extLst>
                        <a:ext uri="{FF2B5EF4-FFF2-40B4-BE49-F238E27FC236}">
                          <a16:creationId xmlns:a16="http://schemas.microsoft.com/office/drawing/2014/main" id="{29D2C7B5-ECB5-44DD-ADC2-869037BD0D37}"/>
                        </a:ext>
                      </a:extLst>
                    </p:cNvPr>
                    <p:cNvCxnSpPr>
                      <a:cxnSpLocks/>
                      <a:stCxn id="342" idx="2"/>
                      <a:endCxn id="343" idx="0"/>
                    </p:cNvCxnSpPr>
                    <p:nvPr/>
                  </p:nvCxnSpPr>
                  <p:spPr>
                    <a:xfrm>
                      <a:off x="4928405" y="984066"/>
                      <a:ext cx="291100" cy="155558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0" name="사각형: 둥근 모서리 339">
                      <a:extLst>
                        <a:ext uri="{FF2B5EF4-FFF2-40B4-BE49-F238E27FC236}">
                          <a16:creationId xmlns:a16="http://schemas.microsoft.com/office/drawing/2014/main" id="{C8604AA3-6C84-4F11-A9BC-DDDABB374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085" y="689323"/>
                      <a:ext cx="464284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41" name="직선 연결선 340">
                      <a:extLst>
                        <a:ext uri="{FF2B5EF4-FFF2-40B4-BE49-F238E27FC236}">
                          <a16:creationId xmlns:a16="http://schemas.microsoft.com/office/drawing/2014/main" id="{EAA6060C-1391-49FB-96B6-7BF268CD02F1}"/>
                        </a:ext>
                      </a:extLst>
                    </p:cNvPr>
                    <p:cNvCxnSpPr>
                      <a:cxnSpLocks/>
                      <a:stCxn id="340" idx="2"/>
                      <a:endCxn id="343" idx="0"/>
                    </p:cNvCxnSpPr>
                    <p:nvPr/>
                  </p:nvCxnSpPr>
                  <p:spPr>
                    <a:xfrm flipH="1">
                      <a:off x="5219505" y="826952"/>
                      <a:ext cx="122722" cy="312672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2" name="사각형: 둥근 모서리 341">
                      <a:extLst>
                        <a:ext uri="{FF2B5EF4-FFF2-40B4-BE49-F238E27FC236}">
                          <a16:creationId xmlns:a16="http://schemas.microsoft.com/office/drawing/2014/main" id="{E7F2B0D7-E5C3-41CA-86E0-694CE184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712" y="846437"/>
                      <a:ext cx="403386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3" name="사각형: 둥근 모서리 342">
                      <a:extLst>
                        <a:ext uri="{FF2B5EF4-FFF2-40B4-BE49-F238E27FC236}">
                          <a16:creationId xmlns:a16="http://schemas.microsoft.com/office/drawing/2014/main" id="{E5D99B27-7E52-45DC-9864-CE0098630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803" y="1139624"/>
                      <a:ext cx="481403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7D8D9EB2-589C-40D8-9229-5122C7DB9AEF}"/>
                  </a:ext>
                </a:extLst>
              </p:cNvPr>
              <p:cNvSpPr/>
              <p:nvPr/>
            </p:nvSpPr>
            <p:spPr>
              <a:xfrm>
                <a:off x="3574296" y="728505"/>
                <a:ext cx="7980271" cy="3925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3AE627E7-CFEE-4E56-A9EF-2632DC3E2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t="7834" b="5303"/>
              <a:stretch/>
            </p:blipFill>
            <p:spPr>
              <a:xfrm>
                <a:off x="3574296" y="761491"/>
                <a:ext cx="7980271" cy="3899223"/>
              </a:xfrm>
              <a:prstGeom prst="rect">
                <a:avLst/>
              </a:prstGeom>
            </p:spPr>
          </p:pic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5AF3D5C2-71C6-4467-BA08-01AC529A2518}"/>
                  </a:ext>
                </a:extLst>
              </p:cNvPr>
              <p:cNvSpPr txBox="1"/>
              <p:nvPr/>
            </p:nvSpPr>
            <p:spPr>
              <a:xfrm>
                <a:off x="3493443" y="781355"/>
                <a:ext cx="121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           Node-BLUE</a:t>
                </a:r>
                <a:endParaRPr lang="en-US" altLang="ko-KR" sz="14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A2D388B9-7631-409F-810B-C3D153BAC8F6}"/>
                  </a:ext>
                </a:extLst>
              </p:cNvPr>
              <p:cNvGrpSpPr/>
              <p:nvPr/>
            </p:nvGrpSpPr>
            <p:grpSpPr>
              <a:xfrm>
                <a:off x="3826387" y="832960"/>
                <a:ext cx="159557" cy="110666"/>
                <a:chOff x="4726712" y="689323"/>
                <a:chExt cx="847657" cy="587930"/>
              </a:xfrm>
            </p:grpSpPr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0E1E653D-D6A1-47ED-93F2-CBA17D98B36F}"/>
                    </a:ext>
                  </a:extLst>
                </p:cNvPr>
                <p:cNvCxnSpPr>
                  <a:cxnSpLocks/>
                  <a:stCxn id="333" idx="2"/>
                  <a:endCxn id="334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사각형: 둥근 모서리 330">
                  <a:extLst>
                    <a:ext uri="{FF2B5EF4-FFF2-40B4-BE49-F238E27FC236}">
                      <a16:creationId xmlns:a16="http://schemas.microsoft.com/office/drawing/2014/main" id="{A2F6D2DB-E2DF-4B48-9330-D421FD895F69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2BA7F4B3-5EBC-4C97-A527-0727281243B4}"/>
                    </a:ext>
                  </a:extLst>
                </p:cNvPr>
                <p:cNvCxnSpPr>
                  <a:cxnSpLocks/>
                  <a:stCxn id="331" idx="2"/>
                  <a:endCxn id="334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사각형: 둥근 모서리 332">
                  <a:extLst>
                    <a:ext uri="{FF2B5EF4-FFF2-40B4-BE49-F238E27FC236}">
                      <a16:creationId xmlns:a16="http://schemas.microsoft.com/office/drawing/2014/main" id="{BE582B55-B478-400F-BF7E-7EDDE8123B28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사각형: 둥근 모서리 333">
                  <a:extLst>
                    <a:ext uri="{FF2B5EF4-FFF2-40B4-BE49-F238E27FC236}">
                      <a16:creationId xmlns:a16="http://schemas.microsoft.com/office/drawing/2014/main" id="{51F7754E-C888-441A-A6A7-1DAC07535338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AF80192B-918F-4C94-8527-CB901D31DABF}"/>
                  </a:ext>
                </a:extLst>
              </p:cNvPr>
              <p:cNvSpPr/>
              <p:nvPr/>
            </p:nvSpPr>
            <p:spPr>
              <a:xfrm>
                <a:off x="3649963" y="3629393"/>
                <a:ext cx="734400" cy="92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4B26B2CE-58AA-4751-9585-2F3821EEB749}"/>
                  </a:ext>
                </a:extLst>
              </p:cNvPr>
              <p:cNvSpPr/>
              <p:nvPr/>
            </p:nvSpPr>
            <p:spPr>
              <a:xfrm>
                <a:off x="10434136" y="811586"/>
                <a:ext cx="791562" cy="158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48685CED-C82A-4961-A08B-2E12184D3D3A}"/>
                  </a:ext>
                </a:extLst>
              </p:cNvPr>
              <p:cNvGrpSpPr/>
              <p:nvPr/>
            </p:nvGrpSpPr>
            <p:grpSpPr>
              <a:xfrm>
                <a:off x="10416765" y="806400"/>
                <a:ext cx="756273" cy="157577"/>
                <a:chOff x="10416765" y="800051"/>
                <a:chExt cx="756273" cy="157577"/>
              </a:xfrm>
            </p:grpSpPr>
            <p:sp>
              <p:nvSpPr>
                <p:cNvPr id="323" name="사각형: 둥근 모서리 322">
                  <a:extLst>
                    <a:ext uri="{FF2B5EF4-FFF2-40B4-BE49-F238E27FC236}">
                      <a16:creationId xmlns:a16="http://schemas.microsoft.com/office/drawing/2014/main" id="{04114712-0B3C-4061-8FB1-AA4AE68528E5}"/>
                    </a:ext>
                  </a:extLst>
                </p:cNvPr>
                <p:cNvSpPr/>
                <p:nvPr/>
              </p:nvSpPr>
              <p:spPr>
                <a:xfrm>
                  <a:off x="10416765" y="800051"/>
                  <a:ext cx="756273" cy="1575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/>
                    <a:t>   </a:t>
                  </a:r>
                  <a:r>
                    <a:rPr lang="ko-KR" altLang="en-US" sz="600" b="1" dirty="0"/>
                    <a:t>배포하기</a:t>
                  </a:r>
                </a:p>
              </p:txBody>
            </p:sp>
            <p:grpSp>
              <p:nvGrpSpPr>
                <p:cNvPr id="324" name="그룹 323">
                  <a:extLst>
                    <a:ext uri="{FF2B5EF4-FFF2-40B4-BE49-F238E27FC236}">
                      <a16:creationId xmlns:a16="http://schemas.microsoft.com/office/drawing/2014/main" id="{A2CB7F88-E8C6-45B6-8013-3D4C4D5AFDA5}"/>
                    </a:ext>
                  </a:extLst>
                </p:cNvPr>
                <p:cNvGrpSpPr/>
                <p:nvPr/>
              </p:nvGrpSpPr>
              <p:grpSpPr>
                <a:xfrm>
                  <a:off x="10512795" y="836064"/>
                  <a:ext cx="120049" cy="83266"/>
                  <a:chOff x="4726712" y="689323"/>
                  <a:chExt cx="847657" cy="587930"/>
                </a:xfrm>
                <a:solidFill>
                  <a:schemeClr val="bg1"/>
                </a:solidFill>
              </p:grpSpPr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7DA439D7-A8B4-474B-920A-AC5AC06A449D}"/>
                      </a:ext>
                    </a:extLst>
                  </p:cNvPr>
                  <p:cNvCxnSpPr>
                    <a:cxnSpLocks/>
                    <a:stCxn id="328" idx="2"/>
                    <a:endCxn id="329" idx="0"/>
                  </p:cNvCxnSpPr>
                  <p:nvPr/>
                </p:nvCxnSpPr>
                <p:spPr>
                  <a:xfrm>
                    <a:off x="4928405" y="984066"/>
                    <a:ext cx="291100" cy="155558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6" name="사각형: 둥근 모서리 325">
                    <a:extLst>
                      <a:ext uri="{FF2B5EF4-FFF2-40B4-BE49-F238E27FC236}">
                        <a16:creationId xmlns:a16="http://schemas.microsoft.com/office/drawing/2014/main" id="{6038BF0B-C57B-41F9-8A0A-9E01885BF4DF}"/>
                      </a:ext>
                    </a:extLst>
                  </p:cNvPr>
                  <p:cNvSpPr/>
                  <p:nvPr/>
                </p:nvSpPr>
                <p:spPr>
                  <a:xfrm>
                    <a:off x="5110085" y="689323"/>
                    <a:ext cx="464284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0847F797-567E-42B6-93E7-8CB5E47A2D83}"/>
                      </a:ext>
                    </a:extLst>
                  </p:cNvPr>
                  <p:cNvCxnSpPr>
                    <a:cxnSpLocks/>
                    <a:stCxn id="326" idx="2"/>
                    <a:endCxn id="329" idx="0"/>
                  </p:cNvCxnSpPr>
                  <p:nvPr/>
                </p:nvCxnSpPr>
                <p:spPr>
                  <a:xfrm flipH="1">
                    <a:off x="5219505" y="826952"/>
                    <a:ext cx="122722" cy="312672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사각형: 둥근 모서리 327">
                    <a:extLst>
                      <a:ext uri="{FF2B5EF4-FFF2-40B4-BE49-F238E27FC236}">
                        <a16:creationId xmlns:a16="http://schemas.microsoft.com/office/drawing/2014/main" id="{6EF43E75-B127-4555-9453-E4DAA1F70ED8}"/>
                      </a:ext>
                    </a:extLst>
                  </p:cNvPr>
                  <p:cNvSpPr/>
                  <p:nvPr/>
                </p:nvSpPr>
                <p:spPr>
                  <a:xfrm>
                    <a:off x="4726712" y="846437"/>
                    <a:ext cx="403386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9" name="사각형: 둥근 모서리 328">
                    <a:extLst>
                      <a:ext uri="{FF2B5EF4-FFF2-40B4-BE49-F238E27FC236}">
                        <a16:creationId xmlns:a16="http://schemas.microsoft.com/office/drawing/2014/main" id="{7ABF4FD4-3163-4FEB-B8DA-F16AC0ECEE06}"/>
                      </a:ext>
                    </a:extLst>
                  </p:cNvPr>
                  <p:cNvSpPr/>
                  <p:nvPr/>
                </p:nvSpPr>
                <p:spPr>
                  <a:xfrm>
                    <a:off x="4978803" y="1139624"/>
                    <a:ext cx="481403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5780B09-5262-413F-8CD4-8AD330FB3DB2}"/>
                  </a:ext>
                </a:extLst>
              </p:cNvPr>
              <p:cNvSpPr/>
              <p:nvPr/>
            </p:nvSpPr>
            <p:spPr>
              <a:xfrm>
                <a:off x="3574294" y="3333089"/>
                <a:ext cx="6346784" cy="1221503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81F6D40D-0125-444F-9CB9-21A8551F158C}"/>
                  </a:ext>
                </a:extLst>
              </p:cNvPr>
              <p:cNvSpPr/>
              <p:nvPr/>
            </p:nvSpPr>
            <p:spPr>
              <a:xfrm>
                <a:off x="3576389" y="3528626"/>
                <a:ext cx="6244028" cy="9405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5" name="SearchBox">
                <a:extLst>
                  <a:ext uri="{FF2B5EF4-FFF2-40B4-BE49-F238E27FC236}">
                    <a16:creationId xmlns:a16="http://schemas.microsoft.com/office/drawing/2014/main" id="{F6E96200-7724-4D1D-A98F-E9D8EA8BE9BB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8904220" y="3348408"/>
                <a:ext cx="887125" cy="211341"/>
                <a:chOff x="4111923" y="3293648"/>
                <a:chExt cx="962996" cy="310896"/>
              </a:xfrm>
            </p:grpSpPr>
            <p:sp>
              <p:nvSpPr>
                <p:cNvPr id="321" name="Content">
                  <a:extLst>
                    <a:ext uri="{FF2B5EF4-FFF2-40B4-BE49-F238E27FC236}">
                      <a16:creationId xmlns:a16="http://schemas.microsoft.com/office/drawing/2014/main" id="{EAF4A28A-003C-448C-97F9-8815FE90C1C3}"/>
                    </a:ext>
                  </a:extLst>
                </p:cNvPr>
                <p:cNvSpPr/>
                <p:nvPr/>
              </p:nvSpPr>
              <p:spPr>
                <a:xfrm>
                  <a:off x="4111923" y="3328417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900" dirty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800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22" name="Icon" descr="C:\Users\t-dantay\Documents\WPIcons\appbar.feature.search.rest.png">
                  <a:extLst>
                    <a:ext uri="{FF2B5EF4-FFF2-40B4-BE49-F238E27FC236}">
                      <a16:creationId xmlns:a16="http://schemas.microsoft.com/office/drawing/2014/main" id="{01EBD6C0-10E6-4203-B35E-76D0B15B8D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4023" y="3293648"/>
                  <a:ext cx="310896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2BCC4F22-D8EE-41F7-BA7F-1B48DA940BC7}"/>
                  </a:ext>
                </a:extLst>
              </p:cNvPr>
              <p:cNvSpPr/>
              <p:nvPr/>
            </p:nvSpPr>
            <p:spPr>
              <a:xfrm>
                <a:off x="3574293" y="4554593"/>
                <a:ext cx="7980273" cy="106122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9B04501-8851-4982-BABA-1CB991E53B61}"/>
                  </a:ext>
                </a:extLst>
              </p:cNvPr>
              <p:cNvSpPr/>
              <p:nvPr/>
            </p:nvSpPr>
            <p:spPr>
              <a:xfrm>
                <a:off x="3574296" y="991120"/>
                <a:ext cx="6308844" cy="2342630"/>
              </a:xfrm>
              <a:prstGeom prst="rect">
                <a:avLst/>
              </a:prstGeom>
              <a:pattFill prst="lgGrid">
                <a:fgClr>
                  <a:srgbClr val="F1F3F4"/>
                </a:fgClr>
                <a:bgClr>
                  <a:schemeClr val="bg1"/>
                </a:bgClr>
              </a:patt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08" name="ScrollbarHorizontal">
                <a:extLst>
                  <a:ext uri="{FF2B5EF4-FFF2-40B4-BE49-F238E27FC236}">
                    <a16:creationId xmlns:a16="http://schemas.microsoft.com/office/drawing/2014/main" id="{8885691A-F644-401B-A971-9FFFD68540D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3576409" y="4451958"/>
                <a:ext cx="6244008" cy="100660"/>
                <a:chOff x="2779777" y="3355425"/>
                <a:chExt cx="3584447" cy="147150"/>
              </a:xfrm>
            </p:grpSpPr>
            <p:sp>
              <p:nvSpPr>
                <p:cNvPr id="317" name="Background">
                  <a:extLst>
                    <a:ext uri="{FF2B5EF4-FFF2-40B4-BE49-F238E27FC236}">
                      <a16:creationId xmlns:a16="http://schemas.microsoft.com/office/drawing/2014/main" id="{59C58917-5FA8-4127-8D21-5B75BA774CD8}"/>
                    </a:ext>
                  </a:extLst>
                </p:cNvPr>
                <p:cNvSpPr/>
                <p:nvPr/>
              </p:nvSpPr>
              <p:spPr>
                <a:xfrm>
                  <a:off x="2779777" y="3355425"/>
                  <a:ext cx="358444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" name="Slider">
                  <a:extLst>
                    <a:ext uri="{FF2B5EF4-FFF2-40B4-BE49-F238E27FC236}">
                      <a16:creationId xmlns:a16="http://schemas.microsoft.com/office/drawing/2014/main" id="{330DC037-D9AC-4FD6-91C5-BBEE1A68D237}"/>
                    </a:ext>
                  </a:extLst>
                </p:cNvPr>
                <p:cNvSpPr/>
                <p:nvPr>
                  <p:custDataLst>
                    <p:custData r:id="rId13"/>
                  </p:custDataLst>
                </p:nvPr>
              </p:nvSpPr>
              <p:spPr>
                <a:xfrm>
                  <a:off x="3103108" y="3355425"/>
                  <a:ext cx="346564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9" name="LeftArrow">
                  <a:extLst>
                    <a:ext uri="{FF2B5EF4-FFF2-40B4-BE49-F238E27FC236}">
                      <a16:creationId xmlns:a16="http://schemas.microsoft.com/office/drawing/2014/main" id="{9C01E285-F196-4538-9C12-F6213666BA3F}"/>
                    </a:ext>
                  </a:extLst>
                </p:cNvPr>
                <p:cNvSpPr/>
                <p:nvPr/>
              </p:nvSpPr>
              <p:spPr>
                <a:xfrm rot="16200000">
                  <a:off x="2784623" y="3417664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0" name="RightArrow">
                  <a:extLst>
                    <a:ext uri="{FF2B5EF4-FFF2-40B4-BE49-F238E27FC236}">
                      <a16:creationId xmlns:a16="http://schemas.microsoft.com/office/drawing/2014/main" id="{CC1727D2-52FE-48DE-949F-181F0FC90184}"/>
                    </a:ext>
                  </a:extLst>
                </p:cNvPr>
                <p:cNvSpPr/>
                <p:nvPr/>
              </p:nvSpPr>
              <p:spPr>
                <a:xfrm rot="5400000">
                  <a:off x="6269094" y="3424841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9" name="ScrollbarHorizontal">
                <a:extLst>
                  <a:ext uri="{FF2B5EF4-FFF2-40B4-BE49-F238E27FC236}">
                    <a16:creationId xmlns:a16="http://schemas.microsoft.com/office/drawing/2014/main" id="{D5BF0304-537A-4E65-A470-52A46AA87979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 rot="5400000">
                <a:off x="8816494" y="2228507"/>
                <a:ext cx="2108492" cy="100661"/>
                <a:chOff x="3137116" y="3355425"/>
                <a:chExt cx="3227107" cy="147151"/>
              </a:xfrm>
            </p:grpSpPr>
            <p:sp>
              <p:nvSpPr>
                <p:cNvPr id="313" name="Background">
                  <a:extLst>
                    <a:ext uri="{FF2B5EF4-FFF2-40B4-BE49-F238E27FC236}">
                      <a16:creationId xmlns:a16="http://schemas.microsoft.com/office/drawing/2014/main" id="{94B111B6-444C-4651-8950-1C85B8153BD1}"/>
                    </a:ext>
                  </a:extLst>
                </p:cNvPr>
                <p:cNvSpPr/>
                <p:nvPr>
                  <p:custDataLst>
                    <p:custData r:id="rId12"/>
                  </p:custDataLst>
                </p:nvPr>
              </p:nvSpPr>
              <p:spPr>
                <a:xfrm>
                  <a:off x="3137116" y="3355426"/>
                  <a:ext cx="322710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4" name="Slider">
                  <a:extLst>
                    <a:ext uri="{FF2B5EF4-FFF2-40B4-BE49-F238E27FC236}">
                      <a16:creationId xmlns:a16="http://schemas.microsoft.com/office/drawing/2014/main" id="{BAB3F876-9A1E-4729-8DE5-E6DC72F94E90}"/>
                    </a:ext>
                  </a:extLst>
                </p:cNvPr>
                <p:cNvSpPr/>
                <p:nvPr/>
              </p:nvSpPr>
              <p:spPr>
                <a:xfrm>
                  <a:off x="3496126" y="3355425"/>
                  <a:ext cx="346563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LeftArrow">
                  <a:extLst>
                    <a:ext uri="{FF2B5EF4-FFF2-40B4-BE49-F238E27FC236}">
                      <a16:creationId xmlns:a16="http://schemas.microsoft.com/office/drawing/2014/main" id="{A1337000-32F2-4F6C-A959-4CA91667DC7A}"/>
                    </a:ext>
                  </a:extLst>
                </p:cNvPr>
                <p:cNvSpPr/>
                <p:nvPr/>
              </p:nvSpPr>
              <p:spPr>
                <a:xfrm rot="16200000">
                  <a:off x="3164666" y="3396924"/>
                  <a:ext cx="64008" cy="6503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RightArrow">
                  <a:extLst>
                    <a:ext uri="{FF2B5EF4-FFF2-40B4-BE49-F238E27FC236}">
                      <a16:creationId xmlns:a16="http://schemas.microsoft.com/office/drawing/2014/main" id="{C9462B81-8268-4EE8-A694-653A29E73177}"/>
                    </a:ext>
                  </a:extLst>
                </p:cNvPr>
                <p:cNvSpPr/>
                <p:nvPr/>
              </p:nvSpPr>
              <p:spPr>
                <a:xfrm rot="5400000">
                  <a:off x="6251695" y="3404616"/>
                  <a:ext cx="64008" cy="6400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0" name="DropdownBox">
                <a:extLst>
                  <a:ext uri="{FF2B5EF4-FFF2-40B4-BE49-F238E27FC236}">
                    <a16:creationId xmlns:a16="http://schemas.microsoft.com/office/drawing/2014/main" id="{4571E717-DBB0-4576-9608-DADE9F997921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3646322" y="3373200"/>
                <a:ext cx="1440000" cy="154800"/>
                <a:chOff x="4016824" y="3329200"/>
                <a:chExt cx="1097652" cy="228600"/>
              </a:xfrm>
            </p:grpSpPr>
            <p:sp>
              <p:nvSpPr>
                <p:cNvPr id="311" name="Content">
                  <a:extLst>
                    <a:ext uri="{FF2B5EF4-FFF2-40B4-BE49-F238E27FC236}">
                      <a16:creationId xmlns:a16="http://schemas.microsoft.com/office/drawing/2014/main" id="{23034C79-D132-4A9C-A78E-20DDBE2FFCCC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altLang="ko-KR" sz="10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2" name="DownArrow">
                  <a:extLst>
                    <a:ext uri="{FF2B5EF4-FFF2-40B4-BE49-F238E27FC236}">
                      <a16:creationId xmlns:a16="http://schemas.microsoft.com/office/drawing/2014/main" id="{102639C9-E813-4665-8C88-0171C9D03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B137D8EE-7FE6-4FE3-89AB-A25F3531F2F4}"/>
                </a:ext>
              </a:extLst>
            </p:cNvPr>
            <p:cNvSpPr/>
            <p:nvPr/>
          </p:nvSpPr>
          <p:spPr>
            <a:xfrm>
              <a:off x="3574798" y="980116"/>
              <a:ext cx="6346271" cy="234000"/>
            </a:xfrm>
            <a:prstGeom prst="rect">
              <a:avLst/>
            </a:prstGeom>
            <a:solidFill>
              <a:srgbClr val="F3F3F3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50696EA5-395B-4C0C-BE00-BFBBC3F455EF}"/>
                </a:ext>
              </a:extLst>
            </p:cNvPr>
            <p:cNvGrpSpPr/>
            <p:nvPr/>
          </p:nvGrpSpPr>
          <p:grpSpPr>
            <a:xfrm>
              <a:off x="3674556" y="3629285"/>
              <a:ext cx="6021950" cy="653978"/>
              <a:chOff x="3674556" y="3629285"/>
              <a:chExt cx="6021950" cy="653978"/>
            </a:xfrm>
          </p:grpSpPr>
          <p:sp>
            <p:nvSpPr>
              <p:cNvPr id="265" name="사각형: 둥근 모서리 264">
                <a:extLst>
                  <a:ext uri="{FF2B5EF4-FFF2-40B4-BE49-F238E27FC236}">
                    <a16:creationId xmlns:a16="http://schemas.microsoft.com/office/drawing/2014/main" id="{450EB8A1-C4CC-438B-950E-83534ED9F5F3}"/>
                  </a:ext>
                </a:extLst>
              </p:cNvPr>
              <p:cNvSpPr/>
              <p:nvPr/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266" name="사각형: 둥근 모서리 265">
                <a:extLst>
                  <a:ext uri="{FF2B5EF4-FFF2-40B4-BE49-F238E27FC236}">
                    <a16:creationId xmlns:a16="http://schemas.microsoft.com/office/drawing/2014/main" id="{D59553C5-84F1-411E-BA7F-BAA6CAD6E2C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267" name="사각형: 둥근 모서리 266">
                <a:extLst>
                  <a:ext uri="{FF2B5EF4-FFF2-40B4-BE49-F238E27FC236}">
                    <a16:creationId xmlns:a16="http://schemas.microsoft.com/office/drawing/2014/main" id="{739CCB26-9C79-42C4-89E9-EC6634B3CD1C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268" name="사각형: 둥근 모서리 267">
                <a:extLst>
                  <a:ext uri="{FF2B5EF4-FFF2-40B4-BE49-F238E27FC236}">
                    <a16:creationId xmlns:a16="http://schemas.microsoft.com/office/drawing/2014/main" id="{B319EA26-5B1A-45FC-82B4-E8F9A71B3A2C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269" name="사각형: 둥근 모서리 268">
                <a:extLst>
                  <a:ext uri="{FF2B5EF4-FFF2-40B4-BE49-F238E27FC236}">
                    <a16:creationId xmlns:a16="http://schemas.microsoft.com/office/drawing/2014/main" id="{3022306A-5F97-47ED-B7B4-1365783748AF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270" name="사각형: 둥근 모서리 269">
                <a:extLst>
                  <a:ext uri="{FF2B5EF4-FFF2-40B4-BE49-F238E27FC236}">
                    <a16:creationId xmlns:a16="http://schemas.microsoft.com/office/drawing/2014/main" id="{E78321A0-5D3F-4643-A713-1823C3CCFAC6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271" name="사각형: 둥근 모서리 270">
                <a:extLst>
                  <a:ext uri="{FF2B5EF4-FFF2-40B4-BE49-F238E27FC236}">
                    <a16:creationId xmlns:a16="http://schemas.microsoft.com/office/drawing/2014/main" id="{60ABDA90-5467-420E-85B6-3B892EC58D19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272" name="사각형: 둥근 모서리 271">
                <a:extLst>
                  <a:ext uri="{FF2B5EF4-FFF2-40B4-BE49-F238E27FC236}">
                    <a16:creationId xmlns:a16="http://schemas.microsoft.com/office/drawing/2014/main" id="{F0B51A51-A908-421C-A8C2-DA97D1AC02E0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273" name="사각형: 둥근 모서리 272">
                <a:extLst>
                  <a:ext uri="{FF2B5EF4-FFF2-40B4-BE49-F238E27FC236}">
                    <a16:creationId xmlns:a16="http://schemas.microsoft.com/office/drawing/2014/main" id="{D761D040-D736-4B8D-9273-54B388066338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274" name="사각형: 둥근 모서리 273">
                <a:extLst>
                  <a:ext uri="{FF2B5EF4-FFF2-40B4-BE49-F238E27FC236}">
                    <a16:creationId xmlns:a16="http://schemas.microsoft.com/office/drawing/2014/main" id="{0FD76E1A-D5FF-4563-99A7-A33FA9AF6BE4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97C78AC1-4C22-4628-8F0B-BDE9AD284DB8}"/>
                  </a:ext>
                </a:extLst>
              </p:cNvPr>
              <p:cNvCxnSpPr>
                <a:cxnSpLocks/>
                <a:stCxn id="265" idx="0"/>
                <a:endCxn id="26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F85BD554-974F-4DC8-82DC-D89436A63D10}"/>
                  </a:ext>
                </a:extLst>
              </p:cNvPr>
              <p:cNvCxnSpPr>
                <a:cxnSpLocks/>
                <a:stCxn id="267" idx="0"/>
                <a:endCxn id="26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5CADEC94-5412-4825-908F-00F539FF7BE9}"/>
                  </a:ext>
                </a:extLst>
              </p:cNvPr>
              <p:cNvCxnSpPr>
                <a:cxnSpLocks/>
                <a:stCxn id="266" idx="0"/>
                <a:endCxn id="266" idx="0"/>
              </p:cNvCxnSpPr>
              <p:nvPr>
                <p:custDataLst>
                  <p:custData r:id="rId6"/>
                </p:custDataLst>
              </p:nvPr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111F5C74-72EF-400C-8289-D17052F7C376}"/>
                  </a:ext>
                </a:extLst>
              </p:cNvPr>
              <p:cNvCxnSpPr>
                <a:cxnSpLocks/>
                <a:stCxn id="265" idx="2"/>
                <a:endCxn id="26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827BF6D8-17D9-452A-9E17-5B64BF842DFD}"/>
                  </a:ext>
                </a:extLst>
              </p:cNvPr>
              <p:cNvCxnSpPr>
                <a:cxnSpLocks/>
                <a:stCxn id="267" idx="2"/>
                <a:endCxn id="26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6CCC6468-B5A9-4004-B727-F1D8FC636793}"/>
                  </a:ext>
                </a:extLst>
              </p:cNvPr>
              <p:cNvCxnSpPr>
                <a:cxnSpLocks/>
                <a:stCxn id="269" idx="2"/>
                <a:endCxn id="26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C3F45B4E-B014-4105-8832-2912FBC91C6E}"/>
                  </a:ext>
                </a:extLst>
              </p:cNvPr>
              <p:cNvCxnSpPr>
                <a:cxnSpLocks/>
                <a:stCxn id="269" idx="0"/>
                <a:endCxn id="26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5F22BD9B-6572-40B6-9F36-B7E2F66383A5}"/>
                  </a:ext>
                </a:extLst>
              </p:cNvPr>
              <p:cNvCxnSpPr>
                <a:cxnSpLocks/>
                <a:stCxn id="271" idx="0"/>
                <a:endCxn id="27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6B9F8C66-08FA-47F2-9910-B548A6810F94}"/>
                  </a:ext>
                </a:extLst>
              </p:cNvPr>
              <p:cNvCxnSpPr>
                <a:cxnSpLocks/>
                <a:stCxn id="271" idx="2"/>
                <a:endCxn id="271" idx="2"/>
              </p:cNvCxnSpPr>
              <p:nvPr>
                <p:custDataLst>
                  <p:custData r:id="rId7"/>
                </p:custDataLst>
              </p:nvPr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42B4BC1C-03F8-4009-9428-91ECD2F8030F}"/>
                  </a:ext>
                </a:extLst>
              </p:cNvPr>
              <p:cNvCxnSpPr>
                <a:cxnSpLocks/>
                <a:stCxn id="273" idx="0"/>
                <a:endCxn id="27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47AE9E78-0705-47C7-8E88-D00F1E6A9259}"/>
                  </a:ext>
                </a:extLst>
              </p:cNvPr>
              <p:cNvCxnSpPr>
                <a:cxnSpLocks/>
                <a:stCxn id="273" idx="2"/>
                <a:endCxn id="27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7B8ADD12-F7B1-4F67-9F62-4272BA53D3F8}"/>
                  </a:ext>
                </a:extLst>
              </p:cNvPr>
              <p:cNvCxnSpPr>
                <a:cxnSpLocks/>
                <a:stCxn id="274" idx="0"/>
                <a:endCxn id="27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AD7D7886-7B97-4AA2-8123-17FFB8C33721}"/>
                  </a:ext>
                </a:extLst>
              </p:cNvPr>
              <p:cNvCxnSpPr>
                <a:cxnSpLocks/>
                <a:stCxn id="272" idx="0"/>
                <a:endCxn id="27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ABABA03F-3D14-4C07-B7F5-E76DCE9E0FF6}"/>
                  </a:ext>
                </a:extLst>
              </p:cNvPr>
              <p:cNvCxnSpPr>
                <a:cxnSpLocks/>
                <a:stCxn id="270" idx="0"/>
                <a:endCxn id="27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0CF0673F-0D21-457D-A15D-AD826C8F5392}"/>
                  </a:ext>
                </a:extLst>
              </p:cNvPr>
              <p:cNvCxnSpPr>
                <a:cxnSpLocks/>
                <a:stCxn id="268" idx="0"/>
                <a:endCxn id="26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E9757957-B201-43A0-BAE5-E27AF9BD4A7F}"/>
                </a:ext>
              </a:extLst>
            </p:cNvPr>
            <p:cNvGrpSpPr/>
            <p:nvPr/>
          </p:nvGrpSpPr>
          <p:grpSpPr>
            <a:xfrm>
              <a:off x="9925200" y="980116"/>
              <a:ext cx="1629230" cy="3564000"/>
              <a:chOff x="9925200" y="980116"/>
              <a:chExt cx="1629230" cy="3564000"/>
            </a:xfrm>
          </p:grpSpPr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C43E11DE-6A85-43D0-87F5-DE6E35427C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9925200" y="980116"/>
                <a:ext cx="1629230" cy="3564000"/>
              </a:xfrm>
              <a:prstGeom prst="rect">
                <a:avLst/>
              </a:prstGeom>
              <a:ln w="3175">
                <a:solidFill>
                  <a:srgbClr val="C1C1C1"/>
                </a:solidFill>
              </a:ln>
            </p:spPr>
          </p:pic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4E7D9D6A-B747-4B71-9A27-77EEFF88D23E}"/>
                  </a:ext>
                </a:extLst>
              </p:cNvPr>
              <p:cNvSpPr/>
              <p:nvPr/>
            </p:nvSpPr>
            <p:spPr>
              <a:xfrm>
                <a:off x="9958807" y="1375200"/>
                <a:ext cx="1594800" cy="316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0" name="사다리꼴 259">
              <a:extLst>
                <a:ext uri="{FF2B5EF4-FFF2-40B4-BE49-F238E27FC236}">
                  <a16:creationId xmlns:a16="http://schemas.microsoft.com/office/drawing/2014/main" id="{0F6148DB-6C2A-4008-A3C3-20EAE024F636}"/>
                </a:ext>
              </a:extLst>
            </p:cNvPr>
            <p:cNvSpPr/>
            <p:nvPr/>
          </p:nvSpPr>
          <p:spPr>
            <a:xfrm>
              <a:off x="3648238" y="1051201"/>
              <a:ext cx="1085388" cy="162916"/>
            </a:xfrm>
            <a:prstGeom prst="trapezoid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CAE79A15-7719-4EA8-9D15-111CAC379610}"/>
                </a:ext>
              </a:extLst>
            </p:cNvPr>
            <p:cNvSpPr/>
            <p:nvPr/>
          </p:nvSpPr>
          <p:spPr>
            <a:xfrm>
              <a:off x="11405241" y="1036308"/>
              <a:ext cx="124855" cy="101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Freeform 93">
              <a:extLst>
                <a:ext uri="{FF2B5EF4-FFF2-40B4-BE49-F238E27FC236}">
                  <a16:creationId xmlns:a16="http://schemas.microsoft.com/office/drawing/2014/main" id="{42A26A06-2F96-41F7-9D49-E4C34FD6A3D0}"/>
                </a:ext>
              </a:extLst>
            </p:cNvPr>
            <p:cNvSpPr>
              <a:spLocks/>
            </p:cNvSpPr>
            <p:nvPr>
              <p:custDataLst>
                <p:custData r:id="rId2"/>
                <p:custData r:id="rId3"/>
              </p:custDataLst>
            </p:nvPr>
          </p:nvSpPr>
          <p:spPr bwMode="black">
            <a:xfrm>
              <a:off x="9689962" y="1062000"/>
              <a:ext cx="91863" cy="90276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C1C1C1"/>
            </a:solidFill>
            <a:ln>
              <a:solidFill>
                <a:srgbClr val="C1C1C1"/>
              </a:solidFill>
            </a:ln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CFFE6953-0272-4A24-A8FD-C9149A47BF1E}"/>
              </a:ext>
            </a:extLst>
          </p:cNvPr>
          <p:cNvSpPr txBox="1"/>
          <p:nvPr/>
        </p:nvSpPr>
        <p:spPr>
          <a:xfrm>
            <a:off x="1053386" y="4761481"/>
            <a:ext cx="812576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/>
              <a:t>노드를 이용해 플로우를 생성하여 구현하고자 하는 시스템을 작업하는 구역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&lt;</a:t>
            </a:r>
            <a:r>
              <a:rPr lang="ko-KR" altLang="en-US" sz="1300" dirty="0"/>
              <a:t>상세 화면</a:t>
            </a:r>
            <a:r>
              <a:rPr lang="en-US" altLang="ko-KR" sz="1300" dirty="0"/>
              <a:t>&gt;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78C01D-507D-42C6-9E0D-231368A5EA16}"/>
              </a:ext>
            </a:extLst>
          </p:cNvPr>
          <p:cNvSpPr txBox="1"/>
          <p:nvPr/>
        </p:nvSpPr>
        <p:spPr>
          <a:xfrm>
            <a:off x="791811" y="590477"/>
            <a:ext cx="21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메인 화면</a:t>
            </a:r>
            <a:endParaRPr lang="en-US" altLang="ko-KR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E4D12D-E656-40FE-9DF0-B3335C52BD18}"/>
              </a:ext>
            </a:extLst>
          </p:cNvPr>
          <p:cNvSpPr txBox="1"/>
          <p:nvPr/>
        </p:nvSpPr>
        <p:spPr>
          <a:xfrm>
            <a:off x="1053386" y="990155"/>
            <a:ext cx="1798448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타이틀 바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작업 공간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노드 팔레트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사이드 바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83F08A-7C78-4549-9B17-96A17A8B356A}"/>
              </a:ext>
            </a:extLst>
          </p:cNvPr>
          <p:cNvGrpSpPr/>
          <p:nvPr/>
        </p:nvGrpSpPr>
        <p:grpSpPr>
          <a:xfrm>
            <a:off x="5359810" y="1522248"/>
            <a:ext cx="2703921" cy="1654661"/>
            <a:chOff x="5359810" y="1241376"/>
            <a:chExt cx="2703921" cy="1654661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863031BD-E323-4924-A099-31ADDE85ECE0}"/>
                </a:ext>
              </a:extLst>
            </p:cNvPr>
            <p:cNvSpPr/>
            <p:nvPr/>
          </p:nvSpPr>
          <p:spPr>
            <a:xfrm flipH="1">
              <a:off x="6226045" y="1241376"/>
              <a:ext cx="913538" cy="27737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device</a:t>
              </a:r>
              <a:endParaRPr lang="ko-KR" altLang="en-US" sz="1000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A20813A-38BD-4C85-AB63-43136F77F45F}"/>
                </a:ext>
              </a:extLst>
            </p:cNvPr>
            <p:cNvSpPr/>
            <p:nvPr/>
          </p:nvSpPr>
          <p:spPr>
            <a:xfrm flipH="1">
              <a:off x="6112800" y="1723950"/>
              <a:ext cx="1141200" cy="27737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97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input</a:t>
              </a:r>
              <a:endParaRPr lang="ko-KR" altLang="en-US" sz="1000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DA723AE0-2066-4B15-8AE7-B44683FA3E9E}"/>
                </a:ext>
              </a:extLst>
            </p:cNvPr>
            <p:cNvSpPr/>
            <p:nvPr/>
          </p:nvSpPr>
          <p:spPr>
            <a:xfrm flipH="1">
              <a:off x="6113151" y="2160874"/>
              <a:ext cx="1139326" cy="27737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function</a:t>
              </a:r>
              <a:endParaRPr lang="ko-KR" altLang="en-US" sz="10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D1B3FC3-7CA4-4D85-B70F-F22F8EB13E89}"/>
                </a:ext>
              </a:extLst>
            </p:cNvPr>
            <p:cNvSpPr/>
            <p:nvPr/>
          </p:nvSpPr>
          <p:spPr>
            <a:xfrm flipH="1">
              <a:off x="5359810" y="2618664"/>
              <a:ext cx="1023500" cy="277373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Raspberry Pi</a:t>
              </a:r>
              <a:endParaRPr lang="ko-KR" altLang="en-US" sz="1000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54BBDA3-CCD0-4304-B004-D351FEDDD3D8}"/>
                </a:ext>
              </a:extLst>
            </p:cNvPr>
            <p:cNvSpPr/>
            <p:nvPr/>
          </p:nvSpPr>
          <p:spPr>
            <a:xfrm flipH="1">
              <a:off x="6924403" y="2610622"/>
              <a:ext cx="1139328" cy="277373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Dashboard</a:t>
              </a:r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00FED4-2A1E-4B09-89E9-90A2C306CDE2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6682814" y="1518749"/>
              <a:ext cx="586" cy="20520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307480C-2E59-43CF-80E6-7244C0CD6987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 flipH="1">
              <a:off x="6682814" y="2001323"/>
              <a:ext cx="586" cy="159551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CF03C8B-25C4-4518-A2E8-D66B7E0EDE99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flipH="1">
              <a:off x="5871560" y="2438247"/>
              <a:ext cx="811254" cy="180417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438CA-F458-4EFF-B60C-C0DCC1D00DC5}"/>
                </a:ext>
              </a:extLst>
            </p:cNvPr>
            <p:cNvCxnSpPr>
              <a:cxnSpLocks/>
              <a:stCxn id="132" idx="0"/>
              <a:endCxn id="129" idx="2"/>
            </p:cNvCxnSpPr>
            <p:nvPr/>
          </p:nvCxnSpPr>
          <p:spPr>
            <a:xfrm flipH="1" flipV="1">
              <a:off x="6682814" y="2438247"/>
              <a:ext cx="811253" cy="172375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E217D-3759-49A3-B3ED-777C02F9D327}"/>
              </a:ext>
            </a:extLst>
          </p:cNvPr>
          <p:cNvSpPr/>
          <p:nvPr/>
        </p:nvSpPr>
        <p:spPr>
          <a:xfrm>
            <a:off x="3493444" y="919184"/>
            <a:ext cx="6532416" cy="2509816"/>
          </a:xfrm>
          <a:prstGeom prst="rect">
            <a:avLst/>
          </a:prstGeom>
          <a:noFill/>
          <a:ln w="38100">
            <a:solidFill>
              <a:srgbClr val="29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9F9A7B6-4891-4F09-8488-784BF2EBD662}"/>
              </a:ext>
            </a:extLst>
          </p:cNvPr>
          <p:cNvSpPr txBox="1"/>
          <p:nvPr/>
        </p:nvSpPr>
        <p:spPr>
          <a:xfrm>
            <a:off x="3586536" y="1220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FF0C11D-59EE-4785-9F1F-91D8F3518599}"/>
              </a:ext>
            </a:extLst>
          </p:cNvPr>
          <p:cNvSpPr/>
          <p:nvPr/>
        </p:nvSpPr>
        <p:spPr>
          <a:xfrm>
            <a:off x="4546647" y="1085196"/>
            <a:ext cx="94925" cy="94925"/>
          </a:xfrm>
          <a:prstGeom prst="mathMultiply">
            <a:avLst>
              <a:gd name="adj1" fmla="val 9020"/>
            </a:avLst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A33DBA-D0E9-4F7B-ADD2-FC9750CEF98E}"/>
              </a:ext>
            </a:extLst>
          </p:cNvPr>
          <p:cNvGrpSpPr/>
          <p:nvPr/>
        </p:nvGrpSpPr>
        <p:grpSpPr>
          <a:xfrm>
            <a:off x="1485542" y="5656289"/>
            <a:ext cx="6230249" cy="977868"/>
            <a:chOff x="1413516" y="5620276"/>
            <a:chExt cx="6230249" cy="97786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705420-4D70-40B1-9A7C-86826810A440}"/>
                </a:ext>
              </a:extLst>
            </p:cNvPr>
            <p:cNvGrpSpPr/>
            <p:nvPr/>
          </p:nvGrpSpPr>
          <p:grpSpPr>
            <a:xfrm>
              <a:off x="1803827" y="6307585"/>
              <a:ext cx="4353848" cy="290559"/>
              <a:chOff x="1803827" y="6273672"/>
              <a:chExt cx="4353848" cy="290559"/>
            </a:xfrm>
          </p:grpSpPr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A28B197B-4022-43A3-B511-8A131857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827" y="6316351"/>
                <a:ext cx="0" cy="205201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66">
                <a:extLst>
                  <a:ext uri="{FF2B5EF4-FFF2-40B4-BE49-F238E27FC236}">
                    <a16:creationId xmlns:a16="http://schemas.microsoft.com/office/drawing/2014/main" id="{AC655886-C3D6-4BD1-B6C6-1A4A522B702C}"/>
                  </a:ext>
                </a:extLst>
              </p:cNvPr>
              <p:cNvSpPr txBox="1"/>
              <p:nvPr/>
            </p:nvSpPr>
            <p:spPr>
              <a:xfrm>
                <a:off x="2384690" y="6273672"/>
                <a:ext cx="3772985" cy="2905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0" indent="0" algn="l" defTabSz="232257" rtl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defRPr kumimoji="0" sz="1800" b="0" i="0" u="none" strike="noStrike" kern="1200" cap="none" spc="0" normalizeH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lvl="0">
                  <a:defRPr lang="ko-KR" altLang="en-US"/>
                </a:pPr>
                <a:r>
                  <a:rPr lang="ko-KR" altLang="en-US" sz="1300" b="1"/>
                  <a:t>플로우 라인 </a:t>
                </a:r>
                <a:r>
                  <a:rPr lang="en-US" altLang="ko-KR" sz="1300"/>
                  <a:t>: </a:t>
                </a:r>
                <a:r>
                  <a:rPr lang="ko-KR" altLang="en-US" sz="1300"/>
                  <a:t>노드와 노드의 연결을 나타내는 선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57A126D-BD5D-44E8-8BF2-1E96113CE440}"/>
                </a:ext>
              </a:extLst>
            </p:cNvPr>
            <p:cNvGrpSpPr/>
            <p:nvPr/>
          </p:nvGrpSpPr>
          <p:grpSpPr>
            <a:xfrm>
              <a:off x="1630651" y="5951380"/>
              <a:ext cx="4527026" cy="317489"/>
              <a:chOff x="1630651" y="5946403"/>
              <a:chExt cx="4527026" cy="317489"/>
            </a:xfrm>
          </p:grpSpPr>
          <p:pic>
            <p:nvPicPr>
              <p:cNvPr id="349" name="그림 348">
                <a:extLst>
                  <a:ext uri="{FF2B5EF4-FFF2-40B4-BE49-F238E27FC236}">
                    <a16:creationId xmlns:a16="http://schemas.microsoft.com/office/drawing/2014/main" id="{551E39B9-2F2B-473B-B072-22F22FEDF885}"/>
                  </a:ext>
                </a:extLst>
              </p:cNvPr>
              <p:cNvPicPr>
                <a:picLocks noChangeAspect="1"/>
              </p:cNvPicPr>
              <p:nvPr>
                <p:custDataLst>
                  <p:custData r:id="rId1"/>
                </p:custDataLst>
              </p:nvPr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630651" y="5946403"/>
                <a:ext cx="346352" cy="317489"/>
              </a:xfrm>
              <a:prstGeom prst="rect">
                <a:avLst/>
              </a:prstGeom>
            </p:spPr>
          </p:pic>
          <p:sp>
            <p:nvSpPr>
              <p:cNvPr id="350" name="TextBox 366">
                <a:extLst>
                  <a:ext uri="{FF2B5EF4-FFF2-40B4-BE49-F238E27FC236}">
                    <a16:creationId xmlns:a16="http://schemas.microsoft.com/office/drawing/2014/main" id="{ECCF2CB8-6526-44D9-9DBB-6DA50E89075C}"/>
                  </a:ext>
                </a:extLst>
              </p:cNvPr>
              <p:cNvSpPr txBox="1"/>
              <p:nvPr/>
            </p:nvSpPr>
            <p:spPr>
              <a:xfrm>
                <a:off x="2384690" y="5958953"/>
                <a:ext cx="3772987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marL="0" indent="0" algn="l" defTabSz="232257" rtl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defRPr kumimoji="0" sz="1800" b="0" i="0" u="none" strike="noStrike" kern="1200" cap="none" spc="0" normalizeH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lvl="0">
                  <a:defRPr lang="ko-KR" altLang="en-US"/>
                </a:pPr>
                <a:r>
                  <a:rPr lang="ko-KR" altLang="en-US" sz="1300" b="1" dirty="0"/>
                  <a:t>추가하기</a:t>
                </a:r>
                <a:r>
                  <a:rPr lang="en-US" altLang="ko-KR" sz="1300" b="1" dirty="0"/>
                  <a:t> </a:t>
                </a:r>
                <a:r>
                  <a:rPr lang="en-US" altLang="ko-KR" sz="1300" dirty="0"/>
                  <a:t>:</a:t>
                </a:r>
                <a:r>
                  <a:rPr lang="en-US" altLang="ko-KR" sz="1300" b="1" dirty="0"/>
                  <a:t> </a:t>
                </a:r>
                <a:r>
                  <a:rPr lang="ko-KR" altLang="en-US" sz="1300" dirty="0"/>
                  <a:t>새 플로우를 추가하는 기능</a:t>
                </a:r>
              </a:p>
            </p:txBody>
          </p:sp>
        </p:grpSp>
        <p:sp>
          <p:nvSpPr>
            <p:cNvPr id="348" name="TextBox 366">
              <a:extLst>
                <a:ext uri="{FF2B5EF4-FFF2-40B4-BE49-F238E27FC236}">
                  <a16:creationId xmlns:a16="http://schemas.microsoft.com/office/drawing/2014/main" id="{F9941A8D-6423-4165-869D-32F89343AB6C}"/>
                </a:ext>
              </a:extLst>
            </p:cNvPr>
            <p:cNvSpPr txBox="1"/>
            <p:nvPr/>
          </p:nvSpPr>
          <p:spPr>
            <a:xfrm>
              <a:off x="2384690" y="5620276"/>
              <a:ext cx="5259075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 lang="ko-KR" altLang="en-US"/>
              </a:pPr>
              <a:r>
                <a:rPr lang="ko-KR" altLang="en-US" sz="1300" b="1" dirty="0"/>
                <a:t>플로우</a:t>
              </a:r>
              <a:r>
                <a:rPr lang="en-US" altLang="ko-KR" sz="1300" dirty="0"/>
                <a:t> :</a:t>
              </a:r>
              <a:r>
                <a:rPr lang="en-US" altLang="ko-KR" sz="1300" b="1" dirty="0"/>
                <a:t> </a:t>
              </a:r>
              <a:r>
                <a:rPr lang="ko-KR" altLang="en-US" sz="1300" b="0" dirty="0"/>
                <a:t>작업 공간의 화면 선택</a:t>
              </a:r>
              <a:r>
                <a:rPr lang="en-US" altLang="ko-KR" sz="1300" b="0" dirty="0"/>
                <a:t>, X </a:t>
              </a:r>
              <a:r>
                <a:rPr lang="ko-KR" altLang="en-US" sz="1300" b="0" dirty="0"/>
                <a:t>버튼 클릭 시 해당 플로우 삭제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C5ABAB1-6D3E-40A7-9695-2626B75F7C22}"/>
                </a:ext>
              </a:extLst>
            </p:cNvPr>
            <p:cNvGrpSpPr/>
            <p:nvPr/>
          </p:nvGrpSpPr>
          <p:grpSpPr>
            <a:xfrm>
              <a:off x="1413516" y="5685012"/>
              <a:ext cx="780622" cy="162916"/>
              <a:chOff x="3953021" y="1203601"/>
              <a:chExt cx="780622" cy="162916"/>
            </a:xfrm>
          </p:grpSpPr>
          <p:sp>
            <p:nvSpPr>
              <p:cNvPr id="352" name="사다리꼴 351">
                <a:extLst>
                  <a:ext uri="{FF2B5EF4-FFF2-40B4-BE49-F238E27FC236}">
                    <a16:creationId xmlns:a16="http://schemas.microsoft.com/office/drawing/2014/main" id="{8314D0B0-41AF-47C6-8266-07AE8632E788}"/>
                  </a:ext>
                </a:extLst>
              </p:cNvPr>
              <p:cNvSpPr/>
              <p:nvPr/>
            </p:nvSpPr>
            <p:spPr>
              <a:xfrm>
                <a:off x="3953021" y="1203601"/>
                <a:ext cx="780622" cy="162916"/>
              </a:xfrm>
              <a:prstGeom prst="trapezoid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곱하기 기호 352">
                <a:extLst>
                  <a:ext uri="{FF2B5EF4-FFF2-40B4-BE49-F238E27FC236}">
                    <a16:creationId xmlns:a16="http://schemas.microsoft.com/office/drawing/2014/main" id="{32F1890D-53DD-469B-A731-8AA772C86595}"/>
                  </a:ext>
                </a:extLst>
              </p:cNvPr>
              <p:cNvSpPr/>
              <p:nvPr/>
            </p:nvSpPr>
            <p:spPr>
              <a:xfrm>
                <a:off x="4542343" y="1237596"/>
                <a:ext cx="94925" cy="94925"/>
              </a:xfrm>
              <a:prstGeom prst="mathMultiply">
                <a:avLst>
                  <a:gd name="adj1" fmla="val 9020"/>
                </a:avLst>
              </a:prstGeom>
              <a:solidFill>
                <a:srgbClr val="C1C1C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464BBE7-B136-4F0F-81EA-D0862FE22D4D}"/>
              </a:ext>
            </a:extLst>
          </p:cNvPr>
          <p:cNvGrpSpPr/>
          <p:nvPr/>
        </p:nvGrpSpPr>
        <p:grpSpPr>
          <a:xfrm>
            <a:off x="3493443" y="366874"/>
            <a:ext cx="8061124" cy="4283792"/>
            <a:chOff x="3493443" y="366874"/>
            <a:chExt cx="8061124" cy="4283792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5435237-FAF6-4FA9-B594-8894A95D9DA0}"/>
                </a:ext>
              </a:extLst>
            </p:cNvPr>
            <p:cNvGrpSpPr/>
            <p:nvPr/>
          </p:nvGrpSpPr>
          <p:grpSpPr>
            <a:xfrm>
              <a:off x="3493443" y="366874"/>
              <a:ext cx="8061124" cy="4283792"/>
              <a:chOff x="3493443" y="376923"/>
              <a:chExt cx="8061124" cy="4283792"/>
            </a:xfrm>
          </p:grpSpPr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6410215-A9E2-46AD-ACDD-A458F67F7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b="5341"/>
              <a:stretch/>
            </p:blipFill>
            <p:spPr>
              <a:xfrm>
                <a:off x="3574296" y="376923"/>
                <a:ext cx="7980271" cy="4277241"/>
              </a:xfrm>
              <a:prstGeom prst="rect">
                <a:avLst/>
              </a:prstGeom>
            </p:spPr>
          </p:pic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72B286A9-3BF0-42B7-978C-08B46F637E21}"/>
                  </a:ext>
                </a:extLst>
              </p:cNvPr>
              <p:cNvSpPr/>
              <p:nvPr/>
            </p:nvSpPr>
            <p:spPr>
              <a:xfrm>
                <a:off x="9874478" y="595564"/>
                <a:ext cx="1484233" cy="1068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7" name="그림 186">
                <a:extLst>
                  <a:ext uri="{FF2B5EF4-FFF2-40B4-BE49-F238E27FC236}">
                    <a16:creationId xmlns:a16="http://schemas.microsoft.com/office/drawing/2014/main" id="{ED112996-8EC0-408A-B04D-1AAB01FC9B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-577" r="10973" b="-1940"/>
              <a:stretch/>
            </p:blipFill>
            <p:spPr>
              <a:xfrm>
                <a:off x="10272687" y="565180"/>
                <a:ext cx="1135463" cy="182201"/>
              </a:xfrm>
              <a:prstGeom prst="rect">
                <a:avLst/>
              </a:prstGeom>
            </p:spPr>
          </p:pic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C466B949-FE95-4D7E-96C9-1A45F29A91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9357"/>
              <a:stretch/>
            </p:blipFill>
            <p:spPr>
              <a:xfrm>
                <a:off x="9281195" y="565180"/>
                <a:ext cx="1136295" cy="182135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A8BD35A-9082-4B61-BA45-33260B6871BD}"/>
                  </a:ext>
                </a:extLst>
              </p:cNvPr>
              <p:cNvSpPr txBox="1"/>
              <p:nvPr/>
            </p:nvSpPr>
            <p:spPr>
              <a:xfrm>
                <a:off x="4299554" y="576108"/>
                <a:ext cx="3439077" cy="145708"/>
              </a:xfrm>
              <a:prstGeom prst="rect">
                <a:avLst/>
              </a:prstGeom>
              <a:solidFill>
                <a:srgbClr val="F1F3F4"/>
              </a:solidFill>
            </p:spPr>
            <p:txBody>
              <a:bodyPr wrap="square" lIns="0" rtlCol="0">
                <a:normAutofit fontScale="25000" lnSpcReduction="20000"/>
              </a:bodyPr>
              <a:lstStyle/>
              <a:p>
                <a:r>
                  <a:rPr lang="en-US" altLang="ko-KR" dirty="0"/>
                  <a:t>www.node-blue.com</a:t>
                </a:r>
                <a:endParaRPr lang="ko-KR" altLang="en-US" dirty="0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A8A59457-1CB5-4CE6-937F-006A91310F6F}"/>
                  </a:ext>
                </a:extLst>
              </p:cNvPr>
              <p:cNvGrpSpPr/>
              <p:nvPr/>
            </p:nvGrpSpPr>
            <p:grpSpPr>
              <a:xfrm>
                <a:off x="3646322" y="403908"/>
                <a:ext cx="798036" cy="136340"/>
                <a:chOff x="3646322" y="403908"/>
                <a:chExt cx="798036" cy="136340"/>
              </a:xfrm>
            </p:grpSpPr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D537567B-1D11-489F-A19B-9B499DBBE856}"/>
                    </a:ext>
                  </a:extLst>
                </p:cNvPr>
                <p:cNvSpPr/>
                <p:nvPr/>
              </p:nvSpPr>
              <p:spPr>
                <a:xfrm>
                  <a:off x="3755470" y="413363"/>
                  <a:ext cx="688888" cy="1068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50" dirty="0">
                      <a:solidFill>
                        <a:schemeClr val="tx1"/>
                      </a:solidFill>
                    </a:rPr>
                    <a:t>Node-BLUE</a:t>
                  </a:r>
                  <a:endParaRPr lang="ko-KR" altLang="en-US" sz="5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9E4D05C-F52C-4582-B4E7-991421CFBE43}"/>
                    </a:ext>
                  </a:extLst>
                </p:cNvPr>
                <p:cNvGrpSpPr/>
                <p:nvPr/>
              </p:nvGrpSpPr>
              <p:grpSpPr>
                <a:xfrm>
                  <a:off x="3646322" y="403908"/>
                  <a:ext cx="136340" cy="136340"/>
                  <a:chOff x="3646322" y="403908"/>
                  <a:chExt cx="136340" cy="136340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362590FC-A1EA-419C-B456-A317F63DD82C}"/>
                      </a:ext>
                    </a:extLst>
                  </p:cNvPr>
                  <p:cNvSpPr/>
                  <p:nvPr/>
                </p:nvSpPr>
                <p:spPr>
                  <a:xfrm>
                    <a:off x="3646322" y="403908"/>
                    <a:ext cx="136340" cy="1363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59" name="그룹 258">
                    <a:extLst>
                      <a:ext uri="{FF2B5EF4-FFF2-40B4-BE49-F238E27FC236}">
                        <a16:creationId xmlns:a16="http://schemas.microsoft.com/office/drawing/2014/main" id="{270DB857-7CF1-44EE-8604-A3C556C651CF}"/>
                      </a:ext>
                    </a:extLst>
                  </p:cNvPr>
                  <p:cNvGrpSpPr/>
                  <p:nvPr/>
                </p:nvGrpSpPr>
                <p:grpSpPr>
                  <a:xfrm>
                    <a:off x="3655066" y="434869"/>
                    <a:ext cx="114185" cy="79198"/>
                    <a:chOff x="4726712" y="689323"/>
                    <a:chExt cx="847657" cy="587930"/>
                  </a:xfrm>
                </p:grpSpPr>
                <p:cxnSp>
                  <p:nvCxnSpPr>
                    <p:cNvPr id="260" name="직선 연결선 259">
                      <a:extLst>
                        <a:ext uri="{FF2B5EF4-FFF2-40B4-BE49-F238E27FC236}">
                          <a16:creationId xmlns:a16="http://schemas.microsoft.com/office/drawing/2014/main" id="{78F91AF4-09D3-4974-BE98-FC5513A6A201}"/>
                        </a:ext>
                      </a:extLst>
                    </p:cNvPr>
                    <p:cNvCxnSpPr>
                      <a:cxnSpLocks/>
                      <a:stCxn id="263" idx="2"/>
                      <a:endCxn id="264" idx="0"/>
                    </p:cNvCxnSpPr>
                    <p:nvPr/>
                  </p:nvCxnSpPr>
                  <p:spPr>
                    <a:xfrm>
                      <a:off x="4928405" y="984066"/>
                      <a:ext cx="291100" cy="155558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사각형: 둥근 모서리 260">
                      <a:extLst>
                        <a:ext uri="{FF2B5EF4-FFF2-40B4-BE49-F238E27FC236}">
                          <a16:creationId xmlns:a16="http://schemas.microsoft.com/office/drawing/2014/main" id="{C90AD0FC-F086-4710-9ECD-0B6A6B740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085" y="689323"/>
                      <a:ext cx="464284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6356F0A4-CC07-4E31-81BC-D613CC473136}"/>
                        </a:ext>
                      </a:extLst>
                    </p:cNvPr>
                    <p:cNvCxnSpPr>
                      <a:cxnSpLocks/>
                      <a:stCxn id="261" idx="2"/>
                      <a:endCxn id="264" idx="0"/>
                    </p:cNvCxnSpPr>
                    <p:nvPr/>
                  </p:nvCxnSpPr>
                  <p:spPr>
                    <a:xfrm flipH="1">
                      <a:off x="5219505" y="826952"/>
                      <a:ext cx="122722" cy="312672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사각형: 둥근 모서리 262">
                      <a:extLst>
                        <a:ext uri="{FF2B5EF4-FFF2-40B4-BE49-F238E27FC236}">
                          <a16:creationId xmlns:a16="http://schemas.microsoft.com/office/drawing/2014/main" id="{686A53DC-AA57-4AFA-8AD7-1BA96E28A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712" y="846437"/>
                      <a:ext cx="403386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4" name="사각형: 둥근 모서리 263">
                      <a:extLst>
                        <a:ext uri="{FF2B5EF4-FFF2-40B4-BE49-F238E27FC236}">
                          <a16:creationId xmlns:a16="http://schemas.microsoft.com/office/drawing/2014/main" id="{0EC2CB6B-8C37-4A45-A8FB-0E009459E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803" y="1139624"/>
                      <a:ext cx="481403" cy="13762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rgbClr val="2994F8"/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</a:gra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8E25FF0-7833-4C13-89B8-D94974E491FA}"/>
                  </a:ext>
                </a:extLst>
              </p:cNvPr>
              <p:cNvSpPr/>
              <p:nvPr/>
            </p:nvSpPr>
            <p:spPr>
              <a:xfrm>
                <a:off x="3574296" y="728505"/>
                <a:ext cx="7980271" cy="3925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3FBED727-408C-4E71-A184-75FE42D4F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7834" b="5303"/>
              <a:stretch/>
            </p:blipFill>
            <p:spPr>
              <a:xfrm>
                <a:off x="3574296" y="761491"/>
                <a:ext cx="7980271" cy="3899223"/>
              </a:xfrm>
              <a:prstGeom prst="rect">
                <a:avLst/>
              </a:prstGeom>
            </p:spPr>
          </p:pic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F23635-FB8F-487E-A5D9-2A87158427B1}"/>
                  </a:ext>
                </a:extLst>
              </p:cNvPr>
              <p:cNvSpPr txBox="1"/>
              <p:nvPr/>
            </p:nvSpPr>
            <p:spPr>
              <a:xfrm>
                <a:off x="3493443" y="781355"/>
                <a:ext cx="121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           Node-BLUE</a:t>
                </a:r>
                <a:endParaRPr lang="en-US" altLang="ko-KR" sz="14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63F0CAB8-7B84-4563-B1B5-A4E831456C63}"/>
                  </a:ext>
                </a:extLst>
              </p:cNvPr>
              <p:cNvGrpSpPr/>
              <p:nvPr/>
            </p:nvGrpSpPr>
            <p:grpSpPr>
              <a:xfrm>
                <a:off x="3826387" y="832960"/>
                <a:ext cx="159557" cy="110666"/>
                <a:chOff x="4726712" y="689323"/>
                <a:chExt cx="847657" cy="587930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06A251DB-16B5-4F76-B267-C8AFBA5804B1}"/>
                    </a:ext>
                  </a:extLst>
                </p:cNvPr>
                <p:cNvCxnSpPr>
                  <a:cxnSpLocks/>
                  <a:stCxn id="254" idx="2"/>
                  <a:endCxn id="255" idx="0"/>
                </p:cNvCxnSpPr>
                <p:nvPr/>
              </p:nvCxnSpPr>
              <p:spPr>
                <a:xfrm>
                  <a:off x="4928405" y="984066"/>
                  <a:ext cx="291100" cy="15555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사각형: 둥근 모서리 251">
                  <a:extLst>
                    <a:ext uri="{FF2B5EF4-FFF2-40B4-BE49-F238E27FC236}">
                      <a16:creationId xmlns:a16="http://schemas.microsoft.com/office/drawing/2014/main" id="{721AA288-2670-4483-97F1-5FF212F16E8B}"/>
                    </a:ext>
                  </a:extLst>
                </p:cNvPr>
                <p:cNvSpPr/>
                <p:nvPr/>
              </p:nvSpPr>
              <p:spPr>
                <a:xfrm>
                  <a:off x="5110085" y="689323"/>
                  <a:ext cx="464284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9DBD14AA-0C29-4161-A025-7BBE672EECB7}"/>
                    </a:ext>
                  </a:extLst>
                </p:cNvPr>
                <p:cNvCxnSpPr>
                  <a:cxnSpLocks/>
                  <a:stCxn id="252" idx="2"/>
                  <a:endCxn id="255" idx="0"/>
                </p:cNvCxnSpPr>
                <p:nvPr/>
              </p:nvCxnSpPr>
              <p:spPr>
                <a:xfrm flipH="1">
                  <a:off x="5219505" y="826952"/>
                  <a:ext cx="122722" cy="312672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사각형: 둥근 모서리 253">
                  <a:extLst>
                    <a:ext uri="{FF2B5EF4-FFF2-40B4-BE49-F238E27FC236}">
                      <a16:creationId xmlns:a16="http://schemas.microsoft.com/office/drawing/2014/main" id="{4F9A243D-D66D-4314-AE75-693FA3C38ADD}"/>
                    </a:ext>
                  </a:extLst>
                </p:cNvPr>
                <p:cNvSpPr/>
                <p:nvPr/>
              </p:nvSpPr>
              <p:spPr>
                <a:xfrm>
                  <a:off x="4726712" y="846437"/>
                  <a:ext cx="403386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사각형: 둥근 모서리 254">
                  <a:extLst>
                    <a:ext uri="{FF2B5EF4-FFF2-40B4-BE49-F238E27FC236}">
                      <a16:creationId xmlns:a16="http://schemas.microsoft.com/office/drawing/2014/main" id="{FC6A41B3-A1DF-4096-B73C-4107EC130092}"/>
                    </a:ext>
                  </a:extLst>
                </p:cNvPr>
                <p:cNvSpPr/>
                <p:nvPr/>
              </p:nvSpPr>
              <p:spPr>
                <a:xfrm>
                  <a:off x="4978803" y="1139624"/>
                  <a:ext cx="481403" cy="13762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B8F834D7-8A8A-4DEC-ABD8-3A4B0A02E7AA}"/>
                  </a:ext>
                </a:extLst>
              </p:cNvPr>
              <p:cNvSpPr/>
              <p:nvPr/>
            </p:nvSpPr>
            <p:spPr>
              <a:xfrm>
                <a:off x="3649963" y="3629393"/>
                <a:ext cx="734400" cy="92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399A5A53-7EA9-41A1-80C7-A8AFCBB72211}"/>
                  </a:ext>
                </a:extLst>
              </p:cNvPr>
              <p:cNvSpPr/>
              <p:nvPr/>
            </p:nvSpPr>
            <p:spPr>
              <a:xfrm>
                <a:off x="10434136" y="811586"/>
                <a:ext cx="791562" cy="158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7ECC1BEE-BABE-48C1-992E-3086DF078189}"/>
                  </a:ext>
                </a:extLst>
              </p:cNvPr>
              <p:cNvGrpSpPr/>
              <p:nvPr/>
            </p:nvGrpSpPr>
            <p:grpSpPr>
              <a:xfrm>
                <a:off x="10416765" y="806400"/>
                <a:ext cx="756273" cy="157577"/>
                <a:chOff x="10416765" y="800051"/>
                <a:chExt cx="756273" cy="157577"/>
              </a:xfrm>
            </p:grpSpPr>
            <p:sp>
              <p:nvSpPr>
                <p:cNvPr id="244" name="사각형: 둥근 모서리 243">
                  <a:extLst>
                    <a:ext uri="{FF2B5EF4-FFF2-40B4-BE49-F238E27FC236}">
                      <a16:creationId xmlns:a16="http://schemas.microsoft.com/office/drawing/2014/main" id="{7124A735-13D8-425A-ABBD-BD802D000BD4}"/>
                    </a:ext>
                  </a:extLst>
                </p:cNvPr>
                <p:cNvSpPr/>
                <p:nvPr/>
              </p:nvSpPr>
              <p:spPr>
                <a:xfrm>
                  <a:off x="10416765" y="800051"/>
                  <a:ext cx="756273" cy="1575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rgbClr val="2994F8"/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/>
                    <a:t>   </a:t>
                  </a:r>
                  <a:r>
                    <a:rPr lang="ko-KR" altLang="en-US" sz="600" b="1" dirty="0"/>
                    <a:t>배포하기</a:t>
                  </a: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4592AA61-096B-40FF-84CB-FCE6EFB56778}"/>
                    </a:ext>
                  </a:extLst>
                </p:cNvPr>
                <p:cNvGrpSpPr/>
                <p:nvPr/>
              </p:nvGrpSpPr>
              <p:grpSpPr>
                <a:xfrm>
                  <a:off x="10512795" y="836064"/>
                  <a:ext cx="120049" cy="83266"/>
                  <a:chOff x="4726712" y="689323"/>
                  <a:chExt cx="847657" cy="587930"/>
                </a:xfrm>
                <a:solidFill>
                  <a:schemeClr val="bg1"/>
                </a:solidFill>
              </p:grpSpPr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ADE65A4B-FFB4-4D82-9446-4896EC94001D}"/>
                      </a:ext>
                    </a:extLst>
                  </p:cNvPr>
                  <p:cNvCxnSpPr>
                    <a:cxnSpLocks/>
                    <a:stCxn id="249" idx="2"/>
                    <a:endCxn id="250" idx="0"/>
                  </p:cNvCxnSpPr>
                  <p:nvPr/>
                </p:nvCxnSpPr>
                <p:spPr>
                  <a:xfrm>
                    <a:off x="4928405" y="984066"/>
                    <a:ext cx="291100" cy="155558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사각형: 둥근 모서리 246">
                    <a:extLst>
                      <a:ext uri="{FF2B5EF4-FFF2-40B4-BE49-F238E27FC236}">
                        <a16:creationId xmlns:a16="http://schemas.microsoft.com/office/drawing/2014/main" id="{BD09EF86-9103-4767-81DC-58087E765947}"/>
                      </a:ext>
                    </a:extLst>
                  </p:cNvPr>
                  <p:cNvSpPr/>
                  <p:nvPr/>
                </p:nvSpPr>
                <p:spPr>
                  <a:xfrm>
                    <a:off x="5110085" y="689323"/>
                    <a:ext cx="464284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48" name="직선 연결선 247">
                    <a:extLst>
                      <a:ext uri="{FF2B5EF4-FFF2-40B4-BE49-F238E27FC236}">
                        <a16:creationId xmlns:a16="http://schemas.microsoft.com/office/drawing/2014/main" id="{84FCA4D4-D433-4972-9795-9301D8BFAF89}"/>
                      </a:ext>
                    </a:extLst>
                  </p:cNvPr>
                  <p:cNvCxnSpPr>
                    <a:cxnSpLocks/>
                    <a:stCxn id="247" idx="2"/>
                    <a:endCxn id="250" idx="0"/>
                  </p:cNvCxnSpPr>
                  <p:nvPr/>
                </p:nvCxnSpPr>
                <p:spPr>
                  <a:xfrm flipH="1">
                    <a:off x="5219505" y="826952"/>
                    <a:ext cx="122722" cy="312672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사각형: 둥근 모서리 248">
                    <a:extLst>
                      <a:ext uri="{FF2B5EF4-FFF2-40B4-BE49-F238E27FC236}">
                        <a16:creationId xmlns:a16="http://schemas.microsoft.com/office/drawing/2014/main" id="{B6A7C203-5FDF-4E48-9527-BBD9E63EF773}"/>
                      </a:ext>
                    </a:extLst>
                  </p:cNvPr>
                  <p:cNvSpPr/>
                  <p:nvPr/>
                </p:nvSpPr>
                <p:spPr>
                  <a:xfrm>
                    <a:off x="4726712" y="846437"/>
                    <a:ext cx="403386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사각형: 둥근 모서리 249">
                    <a:extLst>
                      <a:ext uri="{FF2B5EF4-FFF2-40B4-BE49-F238E27FC236}">
                        <a16:creationId xmlns:a16="http://schemas.microsoft.com/office/drawing/2014/main" id="{558C1524-A40E-47E2-AE9C-8CDBC8027BEA}"/>
                      </a:ext>
                    </a:extLst>
                  </p:cNvPr>
                  <p:cNvSpPr/>
                  <p:nvPr/>
                </p:nvSpPr>
                <p:spPr>
                  <a:xfrm>
                    <a:off x="4978803" y="1139624"/>
                    <a:ext cx="481403" cy="13762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995998F-445F-4572-9BCF-A71C7A963070}"/>
                  </a:ext>
                </a:extLst>
              </p:cNvPr>
              <p:cNvSpPr/>
              <p:nvPr/>
            </p:nvSpPr>
            <p:spPr>
              <a:xfrm>
                <a:off x="3574294" y="3333089"/>
                <a:ext cx="6346784" cy="1221503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325B30D-C396-4EC9-A159-2EF49DB766BA}"/>
                  </a:ext>
                </a:extLst>
              </p:cNvPr>
              <p:cNvSpPr/>
              <p:nvPr/>
            </p:nvSpPr>
            <p:spPr>
              <a:xfrm>
                <a:off x="3576389" y="3528626"/>
                <a:ext cx="6244028" cy="9405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6" name="SearchBox">
                <a:extLst>
                  <a:ext uri="{FF2B5EF4-FFF2-40B4-BE49-F238E27FC236}">
                    <a16:creationId xmlns:a16="http://schemas.microsoft.com/office/drawing/2014/main" id="{292B7AAB-8007-4725-9F17-9A84D9901FF5}"/>
                  </a:ext>
                </a:extLst>
              </p:cNvPr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8904220" y="3348408"/>
                <a:ext cx="887125" cy="211341"/>
                <a:chOff x="4111923" y="3293648"/>
                <a:chExt cx="962996" cy="310896"/>
              </a:xfrm>
            </p:grpSpPr>
            <p:sp>
              <p:nvSpPr>
                <p:cNvPr id="242" name="Content">
                  <a:extLst>
                    <a:ext uri="{FF2B5EF4-FFF2-40B4-BE49-F238E27FC236}">
                      <a16:creationId xmlns:a16="http://schemas.microsoft.com/office/drawing/2014/main" id="{F692C140-3126-4FFE-B27C-5DEA3D50185E}"/>
                    </a:ext>
                  </a:extLst>
                </p:cNvPr>
                <p:cNvSpPr/>
                <p:nvPr/>
              </p:nvSpPr>
              <p:spPr>
                <a:xfrm>
                  <a:off x="4111923" y="3328417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900" dirty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800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43" name="Icon" descr="C:\Users\t-dantay\Documents\WPIcons\appbar.feature.search.rest.png">
                  <a:extLst>
                    <a:ext uri="{FF2B5EF4-FFF2-40B4-BE49-F238E27FC236}">
                      <a16:creationId xmlns:a16="http://schemas.microsoft.com/office/drawing/2014/main" id="{984F53D5-5F38-4B2C-956C-BC80B043CB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4023" y="3293648"/>
                  <a:ext cx="310896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9A68338B-58CE-481B-B828-D4F648259EF6}"/>
                  </a:ext>
                </a:extLst>
              </p:cNvPr>
              <p:cNvSpPr/>
              <p:nvPr/>
            </p:nvSpPr>
            <p:spPr>
              <a:xfrm>
                <a:off x="3574293" y="4554593"/>
                <a:ext cx="7980273" cy="106122"/>
              </a:xfrm>
              <a:prstGeom prst="rect">
                <a:avLst/>
              </a:prstGeom>
              <a:solidFill>
                <a:srgbClr val="F3F3F3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6BABA20-4A89-48CC-97EF-57C21F0ED357}"/>
                  </a:ext>
                </a:extLst>
              </p:cNvPr>
              <p:cNvSpPr/>
              <p:nvPr/>
            </p:nvSpPr>
            <p:spPr>
              <a:xfrm>
                <a:off x="3574296" y="991120"/>
                <a:ext cx="6308844" cy="2342630"/>
              </a:xfrm>
              <a:prstGeom prst="rect">
                <a:avLst/>
              </a:prstGeom>
              <a:pattFill prst="lgGrid">
                <a:fgClr>
                  <a:srgbClr val="F1F3F4"/>
                </a:fgClr>
                <a:bgClr>
                  <a:schemeClr val="bg1"/>
                </a:bgClr>
              </a:patt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29" name="ScrollbarHorizontal">
                <a:extLst>
                  <a:ext uri="{FF2B5EF4-FFF2-40B4-BE49-F238E27FC236}">
                    <a16:creationId xmlns:a16="http://schemas.microsoft.com/office/drawing/2014/main" id="{00C33E13-5B41-455E-BB45-1506B0DB272E}"/>
                  </a:ext>
                </a:extLst>
              </p:cNvPr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576409" y="4451958"/>
                <a:ext cx="6244008" cy="100660"/>
                <a:chOff x="2779777" y="3355425"/>
                <a:chExt cx="3584447" cy="147150"/>
              </a:xfrm>
            </p:grpSpPr>
            <p:sp>
              <p:nvSpPr>
                <p:cNvPr id="238" name="Background">
                  <a:extLst>
                    <a:ext uri="{FF2B5EF4-FFF2-40B4-BE49-F238E27FC236}">
                      <a16:creationId xmlns:a16="http://schemas.microsoft.com/office/drawing/2014/main" id="{10C61967-41B6-4D99-9EC1-5F199330410D}"/>
                    </a:ext>
                  </a:extLst>
                </p:cNvPr>
                <p:cNvSpPr/>
                <p:nvPr/>
              </p:nvSpPr>
              <p:spPr>
                <a:xfrm>
                  <a:off x="2779777" y="3355425"/>
                  <a:ext cx="358444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Slider">
                  <a:extLst>
                    <a:ext uri="{FF2B5EF4-FFF2-40B4-BE49-F238E27FC236}">
                      <a16:creationId xmlns:a16="http://schemas.microsoft.com/office/drawing/2014/main" id="{AB2F7539-A975-4F20-BEB6-BF84DF02C1B1}"/>
                    </a:ext>
                  </a:extLst>
                </p:cNvPr>
                <p:cNvSpPr/>
                <p:nvPr/>
              </p:nvSpPr>
              <p:spPr>
                <a:xfrm>
                  <a:off x="3103108" y="3355425"/>
                  <a:ext cx="346564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LeftArrow">
                  <a:extLst>
                    <a:ext uri="{FF2B5EF4-FFF2-40B4-BE49-F238E27FC236}">
                      <a16:creationId xmlns:a16="http://schemas.microsoft.com/office/drawing/2014/main" id="{9826E7A4-2389-45E6-B487-4909D7CC9F11}"/>
                    </a:ext>
                  </a:extLst>
                </p:cNvPr>
                <p:cNvSpPr/>
                <p:nvPr/>
              </p:nvSpPr>
              <p:spPr>
                <a:xfrm rot="16200000">
                  <a:off x="2784623" y="3417664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ightArrow">
                  <a:extLst>
                    <a:ext uri="{FF2B5EF4-FFF2-40B4-BE49-F238E27FC236}">
                      <a16:creationId xmlns:a16="http://schemas.microsoft.com/office/drawing/2014/main" id="{639900FF-60DE-41E0-941A-473C72457D3A}"/>
                    </a:ext>
                  </a:extLst>
                </p:cNvPr>
                <p:cNvSpPr/>
                <p:nvPr/>
              </p:nvSpPr>
              <p:spPr>
                <a:xfrm rot="5400000">
                  <a:off x="6269094" y="3424841"/>
                  <a:ext cx="66834" cy="26383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0" name="ScrollbarHorizontal">
                <a:extLst>
                  <a:ext uri="{FF2B5EF4-FFF2-40B4-BE49-F238E27FC236}">
                    <a16:creationId xmlns:a16="http://schemas.microsoft.com/office/drawing/2014/main" id="{F864801C-89C1-4C40-A7B1-0FF4C6AEF4C4}"/>
                  </a:ext>
                </a:extLst>
              </p:cNvPr>
              <p:cNvGrpSpPr/>
              <p:nvPr>
                <p:custDataLst>
                  <p:custData r:id="rId7"/>
                </p:custDataLst>
              </p:nvPr>
            </p:nvGrpSpPr>
            <p:grpSpPr>
              <a:xfrm rot="5400000">
                <a:off x="8816494" y="2228507"/>
                <a:ext cx="2108492" cy="100661"/>
                <a:chOff x="3137116" y="3355425"/>
                <a:chExt cx="3227107" cy="147151"/>
              </a:xfrm>
            </p:grpSpPr>
            <p:sp>
              <p:nvSpPr>
                <p:cNvPr id="234" name="Background">
                  <a:extLst>
                    <a:ext uri="{FF2B5EF4-FFF2-40B4-BE49-F238E27FC236}">
                      <a16:creationId xmlns:a16="http://schemas.microsoft.com/office/drawing/2014/main" id="{C4B566E7-A70C-49D3-A208-FA4AFA201898}"/>
                    </a:ext>
                  </a:extLst>
                </p:cNvPr>
                <p:cNvSpPr/>
                <p:nvPr/>
              </p:nvSpPr>
              <p:spPr>
                <a:xfrm>
                  <a:off x="3137116" y="3355426"/>
                  <a:ext cx="3227107" cy="14715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" name="Slider">
                  <a:extLst>
                    <a:ext uri="{FF2B5EF4-FFF2-40B4-BE49-F238E27FC236}">
                      <a16:creationId xmlns:a16="http://schemas.microsoft.com/office/drawing/2014/main" id="{B261BE95-7DC8-4B85-8D84-2B40494EE666}"/>
                    </a:ext>
                  </a:extLst>
                </p:cNvPr>
                <p:cNvSpPr/>
                <p:nvPr/>
              </p:nvSpPr>
              <p:spPr>
                <a:xfrm>
                  <a:off x="3496126" y="3355425"/>
                  <a:ext cx="346563" cy="1471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LeftArrow">
                  <a:extLst>
                    <a:ext uri="{FF2B5EF4-FFF2-40B4-BE49-F238E27FC236}">
                      <a16:creationId xmlns:a16="http://schemas.microsoft.com/office/drawing/2014/main" id="{77F4B338-F752-4C2E-BE22-98C60B3F73E4}"/>
                    </a:ext>
                  </a:extLst>
                </p:cNvPr>
                <p:cNvSpPr/>
                <p:nvPr/>
              </p:nvSpPr>
              <p:spPr>
                <a:xfrm rot="16200000">
                  <a:off x="3164666" y="3396924"/>
                  <a:ext cx="64008" cy="6503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ightArrow">
                  <a:extLst>
                    <a:ext uri="{FF2B5EF4-FFF2-40B4-BE49-F238E27FC236}">
                      <a16:creationId xmlns:a16="http://schemas.microsoft.com/office/drawing/2014/main" id="{97C41354-5BF8-4616-B4A5-AB5944DC8AE2}"/>
                    </a:ext>
                  </a:extLst>
                </p:cNvPr>
                <p:cNvSpPr/>
                <p:nvPr/>
              </p:nvSpPr>
              <p:spPr>
                <a:xfrm rot="5400000">
                  <a:off x="6251695" y="3404616"/>
                  <a:ext cx="64008" cy="6400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1" name="DropdownBox">
                <a:extLst>
                  <a:ext uri="{FF2B5EF4-FFF2-40B4-BE49-F238E27FC236}">
                    <a16:creationId xmlns:a16="http://schemas.microsoft.com/office/drawing/2014/main" id="{8B3FFC16-E0A3-4042-BCF4-F7D21E667F8A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646322" y="3373200"/>
                <a:ext cx="1440000" cy="154800"/>
                <a:chOff x="4016824" y="3329200"/>
                <a:chExt cx="1097652" cy="228600"/>
              </a:xfrm>
            </p:grpSpPr>
            <p:sp>
              <p:nvSpPr>
                <p:cNvPr id="232" name="Content">
                  <a:extLst>
                    <a:ext uri="{FF2B5EF4-FFF2-40B4-BE49-F238E27FC236}">
                      <a16:creationId xmlns:a16="http://schemas.microsoft.com/office/drawing/2014/main" id="{80EC78FF-4F1E-4C42-82FF-682018F514A9}"/>
                    </a:ext>
                  </a:extLst>
                </p:cNvPr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altLang="ko-KR" sz="10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  <a:endParaRPr lang="en-US" sz="105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3" name="DownArrow">
                  <a:extLst>
                    <a:ext uri="{FF2B5EF4-FFF2-40B4-BE49-F238E27FC236}">
                      <a16:creationId xmlns:a16="http://schemas.microsoft.com/office/drawing/2014/main" id="{963E7E42-A999-46DD-AF27-FD609F8B64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991710" y="3430199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CBB6AC7-D7DD-4387-B6B6-0C5D37C616D4}"/>
                </a:ext>
              </a:extLst>
            </p:cNvPr>
            <p:cNvSpPr/>
            <p:nvPr/>
          </p:nvSpPr>
          <p:spPr>
            <a:xfrm>
              <a:off x="3574798" y="980116"/>
              <a:ext cx="6346271" cy="234000"/>
            </a:xfrm>
            <a:prstGeom prst="rect">
              <a:avLst/>
            </a:prstGeom>
            <a:solidFill>
              <a:srgbClr val="F3F3F3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F5F4976-6EF1-4943-A7F9-05480060783D}"/>
                </a:ext>
              </a:extLst>
            </p:cNvPr>
            <p:cNvGrpSpPr/>
            <p:nvPr/>
          </p:nvGrpSpPr>
          <p:grpSpPr>
            <a:xfrm>
              <a:off x="3674556" y="3629285"/>
              <a:ext cx="6021950" cy="653978"/>
              <a:chOff x="3674556" y="3629285"/>
              <a:chExt cx="6021950" cy="653978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CCC09094-C61D-4FFC-9AB5-DB93E2920728}"/>
                  </a:ext>
                </a:extLst>
              </p:cNvPr>
              <p:cNvSpPr/>
              <p:nvPr/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506AA5F6-5C5E-4EDA-B28C-2AD2B8482F10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D6A94CAB-6650-45FA-A9F7-13BACEE2B7A7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7E3E1354-E80D-40F0-BF7D-48900087F7D1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C3DBC2B5-AF36-4907-8C90-56834683D841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C7D5BDF8-1A98-472E-B7B9-5C02FB2DD2EA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1D443505-A9EC-4869-89B7-EF7F58145149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27485C34-C8A6-4886-A93B-892FA7CE0F9B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CB906835-CB4B-419A-8C8C-E79D0BCCCE83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06E62D95-8CD3-4196-A449-98939FAABA7A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76B4DE5-F412-4EB8-9F87-02EA7CF54622}"/>
                  </a:ext>
                </a:extLst>
              </p:cNvPr>
              <p:cNvCxnSpPr>
                <a:cxnSpLocks/>
                <a:stCxn id="160" idx="0"/>
                <a:endCxn id="160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383C52BD-D09C-4637-9518-36A5117D3EF5}"/>
                  </a:ext>
                </a:extLst>
              </p:cNvPr>
              <p:cNvCxnSpPr>
                <a:cxnSpLocks/>
                <a:stCxn id="162" idx="0"/>
                <a:endCxn id="162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3FEFCBF-3846-4455-B681-B97DD86C06F1}"/>
                  </a:ext>
                </a:extLst>
              </p:cNvPr>
              <p:cNvCxnSpPr>
                <a:cxnSpLocks/>
                <a:stCxn id="161" idx="0"/>
                <a:endCxn id="161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D2161765-8B15-4CDA-8567-CBC6E2E9E523}"/>
                  </a:ext>
                </a:extLst>
              </p:cNvPr>
              <p:cNvCxnSpPr>
                <a:cxnSpLocks/>
                <a:stCxn id="160" idx="2"/>
                <a:endCxn id="160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6293E82-A08D-4E6A-9E6C-C18D61585740}"/>
                  </a:ext>
                </a:extLst>
              </p:cNvPr>
              <p:cNvCxnSpPr>
                <a:cxnSpLocks/>
                <a:stCxn id="162" idx="2"/>
                <a:endCxn id="162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5EC7BEC-0ADA-446B-BDAD-33C28197EF87}"/>
                  </a:ext>
                </a:extLst>
              </p:cNvPr>
              <p:cNvCxnSpPr>
                <a:cxnSpLocks/>
                <a:stCxn id="164" idx="2"/>
                <a:endCxn id="164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617CDC0B-13AD-4A7A-AB6B-1198E60C9B67}"/>
                  </a:ext>
                </a:extLst>
              </p:cNvPr>
              <p:cNvCxnSpPr>
                <a:cxnSpLocks/>
                <a:stCxn id="164" idx="0"/>
                <a:endCxn id="164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2DE8167-BB44-45A6-9C75-D05B2CAA5E9E}"/>
                  </a:ext>
                </a:extLst>
              </p:cNvPr>
              <p:cNvCxnSpPr>
                <a:cxnSpLocks/>
                <a:stCxn id="166" idx="0"/>
                <a:endCxn id="166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47484CAC-548D-42C0-9C97-8265F02BE4DA}"/>
                  </a:ext>
                </a:extLst>
              </p:cNvPr>
              <p:cNvCxnSpPr>
                <a:cxnSpLocks/>
                <a:stCxn id="166" idx="2"/>
                <a:endCxn id="166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4EB4AD0-F3BD-4D5F-BE1D-F7B6376CA09B}"/>
                  </a:ext>
                </a:extLst>
              </p:cNvPr>
              <p:cNvCxnSpPr>
                <a:cxnSpLocks/>
                <a:stCxn id="168" idx="0"/>
                <a:endCxn id="168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91993A05-FB04-4153-9718-EFA147CF3E7A}"/>
                  </a:ext>
                </a:extLst>
              </p:cNvPr>
              <p:cNvCxnSpPr>
                <a:cxnSpLocks/>
                <a:stCxn id="168" idx="2"/>
                <a:endCxn id="168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41B9BD49-EE64-43E1-BA36-0E4F530A771C}"/>
                  </a:ext>
                </a:extLst>
              </p:cNvPr>
              <p:cNvCxnSpPr>
                <a:cxnSpLocks/>
                <a:stCxn id="169" idx="0"/>
                <a:endCxn id="169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75EA879B-C440-459B-AEE2-3892386E100B}"/>
                  </a:ext>
                </a:extLst>
              </p:cNvPr>
              <p:cNvCxnSpPr>
                <a:cxnSpLocks/>
                <a:stCxn id="167" idx="0"/>
                <a:endCxn id="167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40B9BB42-2C3C-44B6-A721-0AFEFF370D1F}"/>
                  </a:ext>
                </a:extLst>
              </p:cNvPr>
              <p:cNvCxnSpPr>
                <a:cxnSpLocks/>
                <a:stCxn id="165" idx="0"/>
                <a:endCxn id="165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E5989E9C-8D82-4CAB-AB3A-91F7DF0A3BB7}"/>
                  </a:ext>
                </a:extLst>
              </p:cNvPr>
              <p:cNvCxnSpPr>
                <a:cxnSpLocks/>
                <a:stCxn id="163" idx="0"/>
                <a:endCxn id="163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84345BC-9AAB-43A4-90C5-261C98848D56}"/>
                </a:ext>
              </a:extLst>
            </p:cNvPr>
            <p:cNvGrpSpPr/>
            <p:nvPr/>
          </p:nvGrpSpPr>
          <p:grpSpPr>
            <a:xfrm>
              <a:off x="9925200" y="980116"/>
              <a:ext cx="1629230" cy="3564000"/>
              <a:chOff x="9925200" y="980116"/>
              <a:chExt cx="1629230" cy="3564000"/>
            </a:xfrm>
          </p:grpSpPr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C38D68BA-3F33-489F-883F-4919AD9EDB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9925200" y="980116"/>
                <a:ext cx="1629230" cy="3564000"/>
              </a:xfrm>
              <a:prstGeom prst="rect">
                <a:avLst/>
              </a:prstGeom>
              <a:ln w="3175">
                <a:solidFill>
                  <a:srgbClr val="C1C1C1"/>
                </a:solidFill>
              </a:ln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7D15A524-449A-40F5-8681-7657668CEF25}"/>
                  </a:ext>
                </a:extLst>
              </p:cNvPr>
              <p:cNvSpPr/>
              <p:nvPr/>
            </p:nvSpPr>
            <p:spPr>
              <a:xfrm>
                <a:off x="9958807" y="1375200"/>
                <a:ext cx="1594800" cy="316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5" name="사다리꼴 144">
              <a:extLst>
                <a:ext uri="{FF2B5EF4-FFF2-40B4-BE49-F238E27FC236}">
                  <a16:creationId xmlns:a16="http://schemas.microsoft.com/office/drawing/2014/main" id="{00940F5C-0156-438A-B41E-C6D71B0B87E6}"/>
                </a:ext>
              </a:extLst>
            </p:cNvPr>
            <p:cNvSpPr/>
            <p:nvPr/>
          </p:nvSpPr>
          <p:spPr>
            <a:xfrm>
              <a:off x="3648238" y="1051201"/>
              <a:ext cx="1085388" cy="162916"/>
            </a:xfrm>
            <a:prstGeom prst="trapezoid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AB44C1F-0A53-42FA-AA41-33FE9B930037}"/>
                </a:ext>
              </a:extLst>
            </p:cNvPr>
            <p:cNvSpPr/>
            <p:nvPr/>
          </p:nvSpPr>
          <p:spPr>
            <a:xfrm>
              <a:off x="11405241" y="1036308"/>
              <a:ext cx="124855" cy="101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Freeform 93">
              <a:extLst>
                <a:ext uri="{FF2B5EF4-FFF2-40B4-BE49-F238E27FC236}">
                  <a16:creationId xmlns:a16="http://schemas.microsoft.com/office/drawing/2014/main" id="{FF980DD1-D8FD-46C7-8120-39BEC8BE4FB8}"/>
                </a:ext>
              </a:extLst>
            </p:cNvPr>
            <p:cNvSpPr>
              <a:spLocks/>
            </p:cNvSpPr>
            <p:nvPr>
              <p:custDataLst>
                <p:custData r:id="rId1"/>
                <p:custData r:id="rId2"/>
              </p:custDataLst>
            </p:nvPr>
          </p:nvSpPr>
          <p:spPr bwMode="black">
            <a:xfrm>
              <a:off x="9689962" y="1062000"/>
              <a:ext cx="91863" cy="90276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C1C1C1"/>
            </a:solidFill>
            <a:ln>
              <a:solidFill>
                <a:srgbClr val="C1C1C1"/>
              </a:solidFill>
            </a:ln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AE7DA5C3-A607-48D6-A9C3-6FB12C1D2B54}"/>
              </a:ext>
            </a:extLst>
          </p:cNvPr>
          <p:cNvSpPr txBox="1"/>
          <p:nvPr/>
        </p:nvSpPr>
        <p:spPr>
          <a:xfrm>
            <a:off x="1053386" y="4761481"/>
            <a:ext cx="812576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/>
              <a:t>사용 가능한 노드를 보여주는 구역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&lt;</a:t>
            </a:r>
            <a:r>
              <a:rPr lang="ko-KR" altLang="en-US" sz="1300" dirty="0"/>
              <a:t>상세 화면</a:t>
            </a:r>
            <a:r>
              <a:rPr lang="en-US" altLang="ko-KR" sz="1300" dirty="0"/>
              <a:t>&gt;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FCB0A76-E11C-4297-B4C3-83169036E1B0}"/>
              </a:ext>
            </a:extLst>
          </p:cNvPr>
          <p:cNvSpPr txBox="1"/>
          <p:nvPr/>
        </p:nvSpPr>
        <p:spPr>
          <a:xfrm>
            <a:off x="3163120" y="3499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6E3375-01D8-4F95-A312-227E50F44754}"/>
              </a:ext>
            </a:extLst>
          </p:cNvPr>
          <p:cNvSpPr txBox="1"/>
          <p:nvPr/>
        </p:nvSpPr>
        <p:spPr>
          <a:xfrm>
            <a:off x="791811" y="590477"/>
            <a:ext cx="21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메인 화면</a:t>
            </a:r>
            <a:endParaRPr lang="en-US" altLang="ko-KR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CA8F97-4DB3-4255-B579-52D62BB0BF6F}"/>
              </a:ext>
            </a:extLst>
          </p:cNvPr>
          <p:cNvSpPr txBox="1"/>
          <p:nvPr/>
        </p:nvSpPr>
        <p:spPr>
          <a:xfrm>
            <a:off x="1053386" y="990155"/>
            <a:ext cx="1798448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타이틀 바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C1C1C1"/>
                </a:solidFill>
              </a:rPr>
              <a:t>작업 공간</a:t>
            </a:r>
            <a:endParaRPr lang="en-US" altLang="ko-KR" sz="1600" b="1" dirty="0">
              <a:solidFill>
                <a:srgbClr val="C1C1C1"/>
              </a:solidFill>
            </a:endParaRPr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/>
              <a:t>노드 팔레트</a:t>
            </a:r>
            <a:endParaRPr lang="en-US" altLang="ko-KR" sz="1600" b="1" dirty="0"/>
          </a:p>
          <a:p>
            <a:pPr marL="342900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사이드 바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428B83-F525-43B8-AEBE-1CF2197FDCAE}"/>
              </a:ext>
            </a:extLst>
          </p:cNvPr>
          <p:cNvGrpSpPr/>
          <p:nvPr/>
        </p:nvGrpSpPr>
        <p:grpSpPr>
          <a:xfrm>
            <a:off x="1485542" y="5697819"/>
            <a:ext cx="847656" cy="154800"/>
            <a:chOff x="1433380" y="5790445"/>
            <a:chExt cx="847656" cy="154800"/>
          </a:xfrm>
        </p:grpSpPr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52EECC58-41F3-42F8-B24D-85D06F741B8B}"/>
                </a:ext>
              </a:extLst>
            </p:cNvPr>
            <p:cNvSpPr/>
            <p:nvPr/>
          </p:nvSpPr>
          <p:spPr>
            <a:xfrm>
              <a:off x="1433380" y="5790445"/>
              <a:ext cx="847656" cy="15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DownArrow">
              <a:extLst>
                <a:ext uri="{FF2B5EF4-FFF2-40B4-BE49-F238E27FC236}">
                  <a16:creationId xmlns:a16="http://schemas.microsoft.com/office/drawing/2014/main" id="{552561B3-83C7-48C4-9C5E-6B3AC97B047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35149" y="5858838"/>
              <a:ext cx="106666" cy="3302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1FAE8A-004F-45D0-A2A9-6E1018B2CDA8}"/>
              </a:ext>
            </a:extLst>
          </p:cNvPr>
          <p:cNvGrpSpPr/>
          <p:nvPr/>
        </p:nvGrpSpPr>
        <p:grpSpPr>
          <a:xfrm>
            <a:off x="1485542" y="6040635"/>
            <a:ext cx="887125" cy="211341"/>
            <a:chOff x="1433380" y="6063283"/>
            <a:chExt cx="887125" cy="211341"/>
          </a:xfrm>
        </p:grpSpPr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1BAB228-A504-4D1D-AB91-71AAB79F717C}"/>
                </a:ext>
              </a:extLst>
            </p:cNvPr>
            <p:cNvSpPr/>
            <p:nvPr/>
          </p:nvSpPr>
          <p:spPr>
            <a:xfrm>
              <a:off x="1433380" y="6086918"/>
              <a:ext cx="847656" cy="15539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900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8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1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033A53D9-064C-4A9F-81BD-30C5E42EA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103" y="6063283"/>
              <a:ext cx="286402" cy="21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BC616E4-CEE2-4C8F-A990-3782C00CE955}"/>
              </a:ext>
            </a:extLst>
          </p:cNvPr>
          <p:cNvSpPr txBox="1"/>
          <p:nvPr/>
        </p:nvSpPr>
        <p:spPr>
          <a:xfrm>
            <a:off x="2482986" y="5661806"/>
            <a:ext cx="5376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콤보 박스 </a:t>
            </a:r>
            <a:r>
              <a:rPr lang="en-US" altLang="ko-KR" sz="1300" dirty="0"/>
              <a:t>: Function, Dashboard </a:t>
            </a:r>
            <a:r>
              <a:rPr lang="ko-KR" altLang="en-US" sz="1300" dirty="0"/>
              <a:t>등의 노드 유형을 선택할 수 있게 함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E77A75-0733-4C75-AC9B-AFE284191483}"/>
              </a:ext>
            </a:extLst>
          </p:cNvPr>
          <p:cNvSpPr txBox="1"/>
          <p:nvPr/>
        </p:nvSpPr>
        <p:spPr>
          <a:xfrm>
            <a:off x="2482986" y="6000111"/>
            <a:ext cx="52084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검색 </a:t>
            </a:r>
            <a:r>
              <a:rPr lang="en-US" altLang="ko-KR" sz="1300" dirty="0"/>
              <a:t>: </a:t>
            </a:r>
            <a:r>
              <a:rPr lang="ko-KR" altLang="en-US" sz="1300" dirty="0"/>
              <a:t>노드 이름을 입력하면 그에 해당되는 노드를 찾을 수 있게 함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42258963-0CB7-4069-8A46-B5E859B28D1E}"/>
              </a:ext>
            </a:extLst>
          </p:cNvPr>
          <p:cNvSpPr/>
          <p:nvPr/>
        </p:nvSpPr>
        <p:spPr>
          <a:xfrm flipH="1">
            <a:off x="1413516" y="6363284"/>
            <a:ext cx="991708" cy="241434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button</a:t>
            </a:r>
            <a:endParaRPr lang="ko-KR" altLang="en-US" sz="1100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AA30423-5C65-40B1-AB8D-90CFC62136DA}"/>
              </a:ext>
            </a:extLst>
          </p:cNvPr>
          <p:cNvCxnSpPr>
            <a:cxnSpLocks/>
            <a:stCxn id="137" idx="0"/>
            <a:endCxn id="137" idx="0"/>
          </p:cNvCxnSpPr>
          <p:nvPr/>
        </p:nvCxnSpPr>
        <p:spPr>
          <a:xfrm>
            <a:off x="1909370" y="6363284"/>
            <a:ext cx="0" cy="0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0D95213-A06F-47C4-9895-A708C4BA99D2}"/>
              </a:ext>
            </a:extLst>
          </p:cNvPr>
          <p:cNvCxnSpPr>
            <a:cxnSpLocks/>
            <a:stCxn id="137" idx="2"/>
            <a:endCxn id="137" idx="2"/>
          </p:cNvCxnSpPr>
          <p:nvPr/>
        </p:nvCxnSpPr>
        <p:spPr>
          <a:xfrm>
            <a:off x="1909370" y="6604718"/>
            <a:ext cx="0" cy="0"/>
          </a:xfrm>
          <a:prstGeom prst="line">
            <a:avLst/>
          </a:prstGeom>
          <a:ln>
            <a:solidFill>
              <a:srgbClr val="8F8C8A"/>
            </a:solidFill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D7F43F-FAF8-448F-8C8E-E41015BD0D15}"/>
              </a:ext>
            </a:extLst>
          </p:cNvPr>
          <p:cNvSpPr txBox="1"/>
          <p:nvPr/>
        </p:nvSpPr>
        <p:spPr>
          <a:xfrm>
            <a:off x="2482986" y="6337807"/>
            <a:ext cx="59715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노드 </a:t>
            </a:r>
            <a:r>
              <a:rPr lang="en-US" altLang="ko-KR" sz="1300" dirty="0"/>
              <a:t>: </a:t>
            </a:r>
            <a:r>
              <a:rPr lang="ko-KR" altLang="en-US" sz="1300" dirty="0"/>
              <a:t>사용 가능한 노드를 나타내며</a:t>
            </a:r>
            <a:r>
              <a:rPr lang="en-US" altLang="ko-KR" sz="1300" dirty="0"/>
              <a:t>, </a:t>
            </a:r>
            <a:r>
              <a:rPr lang="ko-KR" altLang="en-US" sz="1300" dirty="0"/>
              <a:t>노드 유형에 따라 각기 다른 색으로 표현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5AA6B6-0C6A-40D6-A4FC-4374D1A0F2E0}"/>
              </a:ext>
            </a:extLst>
          </p:cNvPr>
          <p:cNvGrpSpPr/>
          <p:nvPr/>
        </p:nvGrpSpPr>
        <p:grpSpPr>
          <a:xfrm>
            <a:off x="9408402" y="4797494"/>
            <a:ext cx="1406162" cy="1972185"/>
            <a:chOff x="9051770" y="4904283"/>
            <a:chExt cx="1084176" cy="1687333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2BA48FB-109F-49B1-AA5F-815A6F61E481}"/>
                </a:ext>
              </a:extLst>
            </p:cNvPr>
            <p:cNvSpPr/>
            <p:nvPr/>
          </p:nvSpPr>
          <p:spPr>
            <a:xfrm>
              <a:off x="9051770" y="4904283"/>
              <a:ext cx="1084176" cy="168733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091CFC1-2801-4B75-95D0-BA1749D75017}"/>
                </a:ext>
              </a:extLst>
            </p:cNvPr>
            <p:cNvSpPr/>
            <p:nvPr/>
          </p:nvSpPr>
          <p:spPr>
            <a:xfrm flipH="1">
              <a:off x="9157549" y="5797598"/>
              <a:ext cx="911116" cy="22181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활용 노드</a:t>
              </a: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191F97B-60C1-4F59-907A-B662795FB7D7}"/>
                </a:ext>
              </a:extLst>
            </p:cNvPr>
            <p:cNvSpPr/>
            <p:nvPr/>
          </p:nvSpPr>
          <p:spPr>
            <a:xfrm flipH="1">
              <a:off x="9157549" y="6215409"/>
              <a:ext cx="911116" cy="221814"/>
            </a:xfrm>
            <a:prstGeom prst="roundRect">
              <a:avLst>
                <a:gd name="adj" fmla="val 50000"/>
              </a:avLst>
            </a:prstGeom>
            <a:solidFill>
              <a:srgbClr val="2994F8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출력 노드</a:t>
              </a: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56FBF78-15BD-4FC3-AC7E-8C0B3C6DC7FA}"/>
                </a:ext>
              </a:extLst>
            </p:cNvPr>
            <p:cNvCxnSpPr>
              <a:cxnSpLocks/>
              <a:stCxn id="147" idx="0"/>
              <a:endCxn id="147" idx="0"/>
            </p:cNvCxnSpPr>
            <p:nvPr/>
          </p:nvCxnSpPr>
          <p:spPr>
            <a:xfrm>
              <a:off x="9613107" y="5797598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8EA9FAA-5AE9-4B8A-9C40-A35AAA4054A9}"/>
                </a:ext>
              </a:extLst>
            </p:cNvPr>
            <p:cNvCxnSpPr>
              <a:cxnSpLocks/>
              <a:stCxn id="148" idx="0"/>
              <a:endCxn id="148" idx="0"/>
            </p:cNvCxnSpPr>
            <p:nvPr/>
          </p:nvCxnSpPr>
          <p:spPr>
            <a:xfrm>
              <a:off x="9613107" y="6215409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D9E3BCEB-7F00-4436-A2B9-FD0E8305F1F0}"/>
                </a:ext>
              </a:extLst>
            </p:cNvPr>
            <p:cNvCxnSpPr>
              <a:cxnSpLocks/>
              <a:stCxn id="147" idx="2"/>
              <a:endCxn id="147" idx="2"/>
            </p:cNvCxnSpPr>
            <p:nvPr/>
          </p:nvCxnSpPr>
          <p:spPr>
            <a:xfrm>
              <a:off x="9613107" y="6019412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C9A68EB6-1C0F-4127-B18D-A096D72B832C}"/>
                </a:ext>
              </a:extLst>
            </p:cNvPr>
            <p:cNvSpPr/>
            <p:nvPr/>
          </p:nvSpPr>
          <p:spPr>
            <a:xfrm flipH="1">
              <a:off x="9158531" y="5379786"/>
              <a:ext cx="911116" cy="2218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입력 노드</a:t>
              </a: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95CF702-41D7-4D5A-86A9-D195B4662778}"/>
                </a:ext>
              </a:extLst>
            </p:cNvPr>
            <p:cNvCxnSpPr>
              <a:cxnSpLocks/>
              <a:stCxn id="153" idx="2"/>
              <a:endCxn id="153" idx="2"/>
            </p:cNvCxnSpPr>
            <p:nvPr/>
          </p:nvCxnSpPr>
          <p:spPr>
            <a:xfrm>
              <a:off x="9614089" y="5601600"/>
              <a:ext cx="0" cy="0"/>
            </a:xfrm>
            <a:prstGeom prst="line">
              <a:avLst/>
            </a:prstGeom>
            <a:ln>
              <a:solidFill>
                <a:srgbClr val="8F8C8A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C73F8B3-86B4-462B-98AC-89D1EFF97ECC}"/>
                </a:ext>
              </a:extLst>
            </p:cNvPr>
            <p:cNvSpPr txBox="1"/>
            <p:nvPr/>
          </p:nvSpPr>
          <p:spPr>
            <a:xfrm>
              <a:off x="9179153" y="5057118"/>
              <a:ext cx="863071" cy="25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노드 구분</a:t>
              </a:r>
            </a:p>
          </p:txBody>
        </p:sp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6666DA-15CF-49EC-B03A-FF3CCFAD4F8A}"/>
              </a:ext>
            </a:extLst>
          </p:cNvPr>
          <p:cNvCxnSpPr>
            <a:cxnSpLocks/>
            <a:stCxn id="141" idx="3"/>
            <a:endCxn id="155" idx="1"/>
          </p:cNvCxnSpPr>
          <p:nvPr/>
        </p:nvCxnSpPr>
        <p:spPr>
          <a:xfrm flipV="1">
            <a:off x="8454493" y="5123784"/>
            <a:ext cx="1119123" cy="1360217"/>
          </a:xfrm>
          <a:prstGeom prst="bentConnector3">
            <a:avLst/>
          </a:prstGeom>
          <a:ln>
            <a:solidFill>
              <a:srgbClr val="C1C1C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E217D-3759-49A3-B3ED-777C02F9D327}"/>
              </a:ext>
            </a:extLst>
          </p:cNvPr>
          <p:cNvSpPr/>
          <p:nvPr/>
        </p:nvSpPr>
        <p:spPr>
          <a:xfrm flipV="1">
            <a:off x="3524220" y="3249516"/>
            <a:ext cx="6496404" cy="1474549"/>
          </a:xfrm>
          <a:prstGeom prst="rect">
            <a:avLst/>
          </a:prstGeom>
          <a:noFill/>
          <a:ln w="38100">
            <a:solidFill>
              <a:srgbClr val="29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곱하기 기호 264">
            <a:extLst>
              <a:ext uri="{FF2B5EF4-FFF2-40B4-BE49-F238E27FC236}">
                <a16:creationId xmlns:a16="http://schemas.microsoft.com/office/drawing/2014/main" id="{979271C4-6562-4771-8ABD-0783CD8C9512}"/>
              </a:ext>
            </a:extLst>
          </p:cNvPr>
          <p:cNvSpPr/>
          <p:nvPr/>
        </p:nvSpPr>
        <p:spPr>
          <a:xfrm>
            <a:off x="4546647" y="1085196"/>
            <a:ext cx="94925" cy="94925"/>
          </a:xfrm>
          <a:prstGeom prst="mathMultiply">
            <a:avLst>
              <a:gd name="adj1" fmla="val 9020"/>
            </a:avLst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1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F3F5F-6027-414F-AE56-9331D97288A8}"/>
              </a:ext>
            </a:extLst>
          </p:cNvPr>
          <p:cNvGrpSpPr/>
          <p:nvPr/>
        </p:nvGrpSpPr>
        <p:grpSpPr>
          <a:xfrm>
            <a:off x="1234800" y="2288919"/>
            <a:ext cx="3890348" cy="4417264"/>
            <a:chOff x="1234800" y="2288919"/>
            <a:chExt cx="3890348" cy="44172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3C20DF-4419-4C0C-8646-6DCB51A22EC2}"/>
                </a:ext>
              </a:extLst>
            </p:cNvPr>
            <p:cNvGrpSpPr/>
            <p:nvPr/>
          </p:nvGrpSpPr>
          <p:grpSpPr>
            <a:xfrm>
              <a:off x="1833582" y="2712255"/>
              <a:ext cx="3291566" cy="3993928"/>
              <a:chOff x="1833582" y="2817557"/>
              <a:chExt cx="3291566" cy="3672548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BAF745D-46B9-4B28-803B-34346ADD8C64}"/>
                  </a:ext>
                </a:extLst>
              </p:cNvPr>
              <p:cNvSpPr/>
              <p:nvPr/>
            </p:nvSpPr>
            <p:spPr>
              <a:xfrm>
                <a:off x="1833582" y="2817557"/>
                <a:ext cx="3291566" cy="499183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4A08906-08D7-4FFA-B4F8-30FBD110375C}"/>
                  </a:ext>
                </a:extLst>
              </p:cNvPr>
              <p:cNvSpPr/>
              <p:nvPr/>
            </p:nvSpPr>
            <p:spPr>
              <a:xfrm>
                <a:off x="1833582" y="3369433"/>
                <a:ext cx="3291566" cy="3120672"/>
              </a:xfrm>
              <a:prstGeom prst="rect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35317DA-116E-4364-A6CE-A491722D9157}"/>
                  </a:ext>
                </a:extLst>
              </p:cNvPr>
              <p:cNvSpPr/>
              <p:nvPr/>
            </p:nvSpPr>
            <p:spPr>
              <a:xfrm>
                <a:off x="1946558" y="3625094"/>
                <a:ext cx="3056167" cy="2732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218BC4-DE34-404E-B104-9B809C8CE1EF}"/>
                  </a:ext>
                </a:extLst>
              </p:cNvPr>
              <p:cNvSpPr txBox="1"/>
              <p:nvPr/>
            </p:nvSpPr>
            <p:spPr>
              <a:xfrm>
                <a:off x="2085672" y="292864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UI </a:t>
                </a:r>
                <a:r>
                  <a:rPr lang="ko-KR" altLang="en-US" sz="1200" b="1" dirty="0"/>
                  <a:t>디자인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71E1B74-B810-4FFB-971F-74E53BABE5DC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2043914" y="3373005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주요 속성</a:t>
                </a:r>
              </a:p>
            </p:txBody>
          </p:sp>
        </p:grp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E46BE301-B179-4BEF-B160-DD4EA90EDBBF}"/>
                </a:ext>
              </a:extLst>
            </p:cNvPr>
            <p:cNvSpPr/>
            <p:nvPr/>
          </p:nvSpPr>
          <p:spPr>
            <a:xfrm>
              <a:off x="3402098" y="2816779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label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A2E449C-8686-4296-88C9-4B1157B29CB9}"/>
                </a:ext>
              </a:extLst>
            </p:cNvPr>
            <p:cNvSpPr/>
            <p:nvPr/>
          </p:nvSpPr>
          <p:spPr>
            <a:xfrm flipH="1">
              <a:off x="1234800" y="2288919"/>
              <a:ext cx="1511371" cy="3679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button</a:t>
              </a:r>
              <a:endParaRPr lang="ko-KR" altLang="en-US" sz="11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25D37C-5E68-4C81-8302-5826EC9B8904}"/>
                </a:ext>
              </a:extLst>
            </p:cNvPr>
            <p:cNvSpPr/>
            <p:nvPr/>
          </p:nvSpPr>
          <p:spPr>
            <a:xfrm>
              <a:off x="2130200" y="4213272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D8F620B-EB70-4A9A-987E-2B9BFED9ADA8}"/>
                </a:ext>
              </a:extLst>
            </p:cNvPr>
            <p:cNvSpPr/>
            <p:nvPr/>
          </p:nvSpPr>
          <p:spPr>
            <a:xfrm>
              <a:off x="3499200" y="4213272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A8FCCED-C8B1-4311-B16C-CE2AFF3E15C7}"/>
                </a:ext>
              </a:extLst>
            </p:cNvPr>
            <p:cNvSpPr/>
            <p:nvPr/>
          </p:nvSpPr>
          <p:spPr>
            <a:xfrm>
              <a:off x="2130200" y="3717105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 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615414-2936-4B77-9240-3DEA7D1E1527}"/>
                </a:ext>
              </a:extLst>
            </p:cNvPr>
            <p:cNvSpPr/>
            <p:nvPr/>
          </p:nvSpPr>
          <p:spPr>
            <a:xfrm>
              <a:off x="3499200" y="3717104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name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B7EDEF0-7007-47CF-A2C5-6D62FC45289C}"/>
                </a:ext>
              </a:extLst>
            </p:cNvPr>
            <p:cNvSpPr/>
            <p:nvPr/>
          </p:nvSpPr>
          <p:spPr>
            <a:xfrm>
              <a:off x="2130200" y="4709438"/>
              <a:ext cx="1101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C76F0F-8E59-4177-926D-A4AC5D9CCC4B}"/>
                </a:ext>
              </a:extLst>
            </p:cNvPr>
            <p:cNvSpPr/>
            <p:nvPr/>
          </p:nvSpPr>
          <p:spPr>
            <a:xfrm>
              <a:off x="3499200" y="4709437"/>
              <a:ext cx="13356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label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1C7C6C-2B25-4868-9612-637F19B40B0A}"/>
              </a:ext>
            </a:extLst>
          </p:cNvPr>
          <p:cNvGrpSpPr/>
          <p:nvPr/>
        </p:nvGrpSpPr>
        <p:grpSpPr>
          <a:xfrm>
            <a:off x="6339289" y="2167200"/>
            <a:ext cx="5510134" cy="3980770"/>
            <a:chOff x="6202664" y="2481194"/>
            <a:chExt cx="5510134" cy="398077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B71FB6-CA83-47A6-A25C-35274AB4E702}"/>
                </a:ext>
              </a:extLst>
            </p:cNvPr>
            <p:cNvSpPr txBox="1"/>
            <p:nvPr/>
          </p:nvSpPr>
          <p:spPr>
            <a:xfrm>
              <a:off x="6202664" y="2481194"/>
              <a:ext cx="5510134" cy="398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button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활용 노드</a:t>
              </a:r>
              <a:r>
                <a:rPr lang="en-US" altLang="ko-KR" sz="1200" dirty="0"/>
                <a:t> :</a:t>
              </a:r>
              <a:r>
                <a:rPr lang="ko-KR" altLang="en-US" sz="1200" dirty="0"/>
                <a:t> 버튼 클릭 시 출력 플로우 라인과 연결된 노드로 </a:t>
              </a:r>
              <a:br>
                <a:rPr lang="en-US" altLang="ko-KR" sz="1200" dirty="0"/>
              </a:br>
              <a:r>
                <a:rPr lang="en-US" altLang="ko-KR" sz="1200" dirty="0"/>
                <a:t>  	 value </a:t>
              </a:r>
              <a:r>
                <a:rPr lang="ko-KR" altLang="en-US" sz="1200" dirty="0"/>
                <a:t>전송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&lt;UI </a:t>
              </a:r>
              <a:r>
                <a:rPr lang="ko-KR" altLang="en-US" sz="1200" dirty="0"/>
                <a:t>디자인</a:t>
              </a:r>
              <a:r>
                <a:rPr lang="en-US" altLang="ko-KR" sz="1200" dirty="0"/>
                <a:t>&gt;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ko-KR" altLang="en-US" sz="1200" dirty="0"/>
                <a:t>모서리가 둥근 사각형 모양 버튼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label </a:t>
              </a:r>
              <a:r>
                <a:rPr lang="ko-KR" altLang="en-US" sz="1200" dirty="0"/>
                <a:t>값 중앙 표시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ko-KR" altLang="en-US" sz="1200" dirty="0"/>
                <a:t>특이사항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클릭 시 색 변화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속성</a:t>
              </a:r>
              <a:r>
                <a:rPr lang="en-US" altLang="ko-KR" sz="1200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value name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변수 이름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value</a:t>
              </a:r>
              <a:r>
                <a:rPr lang="en-US" altLang="ko-KR" sz="1200" dirty="0"/>
                <a:t> : </a:t>
              </a:r>
              <a:r>
                <a:rPr lang="ko-KR" altLang="en-US" sz="1200" dirty="0"/>
                <a:t>값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label </a:t>
              </a:r>
              <a:r>
                <a:rPr lang="en-US" altLang="ko-KR" sz="1200" dirty="0"/>
                <a:t>: UI</a:t>
              </a:r>
              <a:r>
                <a:rPr lang="ko-KR" altLang="en-US" sz="1200" dirty="0"/>
                <a:t>에 표시되는 </a:t>
              </a:r>
              <a:r>
                <a:rPr lang="en-US" altLang="ko-KR" sz="1200" dirty="0"/>
                <a:t>text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A1CFCC0-70A0-4300-96C6-B1EF604366B6}"/>
                </a:ext>
              </a:extLst>
            </p:cNvPr>
            <p:cNvSpPr/>
            <p:nvPr/>
          </p:nvSpPr>
          <p:spPr>
            <a:xfrm>
              <a:off x="8444889" y="4239356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rgbClr val="D4EAFE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label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0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50310EE-8197-4917-872B-F6FA67657BA9}"/>
              </a:ext>
            </a:extLst>
          </p:cNvPr>
          <p:cNvGrpSpPr/>
          <p:nvPr/>
        </p:nvGrpSpPr>
        <p:grpSpPr>
          <a:xfrm>
            <a:off x="1833582" y="2712255"/>
            <a:ext cx="3291566" cy="3993928"/>
            <a:chOff x="1833582" y="2817557"/>
            <a:chExt cx="3291566" cy="367254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DF6FFA8-80BB-458B-996A-B58FF262C8C4}"/>
                </a:ext>
              </a:extLst>
            </p:cNvPr>
            <p:cNvSpPr/>
            <p:nvPr/>
          </p:nvSpPr>
          <p:spPr>
            <a:xfrm>
              <a:off x="1833582" y="2817557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B9E275-3A80-4412-BB37-DD76A669445D}"/>
                </a:ext>
              </a:extLst>
            </p:cNvPr>
            <p:cNvSpPr/>
            <p:nvPr/>
          </p:nvSpPr>
          <p:spPr>
            <a:xfrm>
              <a:off x="1833582" y="3369433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C049885-9916-4B9E-97F5-730D999BD916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A602F33-9921-4085-BB0A-549196FBD41E}"/>
                </a:ext>
              </a:extLst>
            </p:cNvPr>
            <p:cNvSpPr txBox="1"/>
            <p:nvPr/>
          </p:nvSpPr>
          <p:spPr>
            <a:xfrm>
              <a:off x="2085672" y="292864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5E4367B-D8BF-4295-8847-88A05FECAE00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dropdown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866F60-7238-41B8-A417-D19B3805B555}"/>
              </a:ext>
            </a:extLst>
          </p:cNvPr>
          <p:cNvSpPr/>
          <p:nvPr/>
        </p:nvSpPr>
        <p:spPr>
          <a:xfrm>
            <a:off x="2126625" y="4705200"/>
            <a:ext cx="2710947" cy="1785600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options</a:t>
            </a:r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8FCCED-C8B1-4311-B16C-CE2AFF3E15C7}"/>
              </a:ext>
            </a:extLst>
          </p:cNvPr>
          <p:cNvSpPr/>
          <p:nvPr/>
        </p:nvSpPr>
        <p:spPr>
          <a:xfrm>
            <a:off x="2127600" y="3717105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 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615414-2936-4B77-9240-3DEA7D1E1527}"/>
              </a:ext>
            </a:extLst>
          </p:cNvPr>
          <p:cNvSpPr/>
          <p:nvPr/>
        </p:nvSpPr>
        <p:spPr>
          <a:xfrm>
            <a:off x="3499200" y="3717104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name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04C0766-4A9F-4A31-8414-B5A736E966AA}"/>
              </a:ext>
            </a:extLst>
          </p:cNvPr>
          <p:cNvGrpSpPr/>
          <p:nvPr/>
        </p:nvGrpSpPr>
        <p:grpSpPr>
          <a:xfrm>
            <a:off x="3394231" y="2816779"/>
            <a:ext cx="1386000" cy="360000"/>
            <a:chOff x="8353477" y="2960961"/>
            <a:chExt cx="1386000" cy="360000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38E382E3-FEF6-409F-A19C-501677D43C94}"/>
                </a:ext>
              </a:extLst>
            </p:cNvPr>
            <p:cNvSpPr/>
            <p:nvPr/>
          </p:nvSpPr>
          <p:spPr>
            <a:xfrm>
              <a:off x="8353477" y="2960961"/>
              <a:ext cx="1386000" cy="360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ACE91D49-3DFB-4337-A9BF-13E63510F1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372389" y="3087103"/>
              <a:ext cx="205136" cy="1110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십자형 56">
            <a:extLst>
              <a:ext uri="{FF2B5EF4-FFF2-40B4-BE49-F238E27FC236}">
                <a16:creationId xmlns:a16="http://schemas.microsoft.com/office/drawing/2014/main" id="{185BA0B4-C561-4977-8137-27D0E5D47EF0}"/>
              </a:ext>
            </a:extLst>
          </p:cNvPr>
          <p:cNvSpPr/>
          <p:nvPr/>
        </p:nvSpPr>
        <p:spPr>
          <a:xfrm>
            <a:off x="4105051" y="6129272"/>
            <a:ext cx="204508" cy="204508"/>
          </a:xfrm>
          <a:prstGeom prst="plus">
            <a:avLst>
              <a:gd name="adj" fmla="val 45733"/>
            </a:avLst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t-dantay\Documents\Placeholders\trash.png">
            <a:extLst>
              <a:ext uri="{FF2B5EF4-FFF2-40B4-BE49-F238E27FC236}">
                <a16:creationId xmlns:a16="http://schemas.microsoft.com/office/drawing/2014/main" id="{45BA69A7-3AC4-4B02-A246-CAF5DE21CC2A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53" y="6116750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C2AAEAA-C6EB-47B6-9EC0-5C99498DD3DB}"/>
              </a:ext>
            </a:extLst>
          </p:cNvPr>
          <p:cNvGrpSpPr/>
          <p:nvPr/>
        </p:nvGrpSpPr>
        <p:grpSpPr>
          <a:xfrm>
            <a:off x="2185200" y="5112000"/>
            <a:ext cx="2577526" cy="828864"/>
            <a:chOff x="2185200" y="5143834"/>
            <a:chExt cx="2577526" cy="82886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3531141-6D47-4CF2-A4E9-9F72194B0F60}"/>
                </a:ext>
              </a:extLst>
            </p:cNvPr>
            <p:cNvSpPr/>
            <p:nvPr/>
          </p:nvSpPr>
          <p:spPr>
            <a:xfrm>
              <a:off x="2185200" y="5143834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DECC5F-80E9-426B-AD26-D161AF5AB71E}"/>
                </a:ext>
              </a:extLst>
            </p:cNvPr>
            <p:cNvSpPr/>
            <p:nvPr/>
          </p:nvSpPr>
          <p:spPr>
            <a:xfrm>
              <a:off x="3499350" y="5143834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32CCDF7-E734-41BE-8AD0-80F628F23A67}"/>
                </a:ext>
              </a:extLst>
            </p:cNvPr>
            <p:cNvSpPr/>
            <p:nvPr/>
          </p:nvSpPr>
          <p:spPr>
            <a:xfrm>
              <a:off x="2185200" y="5637963"/>
              <a:ext cx="1044000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85EFA6-818B-4D42-B3C1-7E966ED81F25}"/>
                </a:ext>
              </a:extLst>
            </p:cNvPr>
            <p:cNvSpPr/>
            <p:nvPr/>
          </p:nvSpPr>
          <p:spPr>
            <a:xfrm>
              <a:off x="3499350" y="5637963"/>
              <a:ext cx="1263376" cy="3347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61D7E3-1D72-4703-AD34-6104874772D8}"/>
              </a:ext>
            </a:extLst>
          </p:cNvPr>
          <p:cNvSpPr/>
          <p:nvPr/>
        </p:nvSpPr>
        <p:spPr>
          <a:xfrm>
            <a:off x="2130200" y="4213272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531B95-80EC-47A6-8151-3A8C9CDF92F9}"/>
              </a:ext>
            </a:extLst>
          </p:cNvPr>
          <p:cNvSpPr/>
          <p:nvPr/>
        </p:nvSpPr>
        <p:spPr>
          <a:xfrm>
            <a:off x="3499200" y="421327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1054E3-0357-45C0-8ED1-29C43994B40B}"/>
              </a:ext>
            </a:extLst>
          </p:cNvPr>
          <p:cNvGrpSpPr/>
          <p:nvPr/>
        </p:nvGrpSpPr>
        <p:grpSpPr>
          <a:xfrm>
            <a:off x="6339289" y="2167200"/>
            <a:ext cx="5510134" cy="4534768"/>
            <a:chOff x="6339289" y="2239200"/>
            <a:chExt cx="5510134" cy="453476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CC2CF14-3A48-4EBF-9C60-41A6B7A4881D}"/>
                </a:ext>
              </a:extLst>
            </p:cNvPr>
            <p:cNvGrpSpPr/>
            <p:nvPr/>
          </p:nvGrpSpPr>
          <p:grpSpPr>
            <a:xfrm>
              <a:off x="6339289" y="2239200"/>
              <a:ext cx="5510134" cy="4534768"/>
              <a:chOff x="6339289" y="2719052"/>
              <a:chExt cx="5510134" cy="453476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8636B17-C357-4AA9-9F48-030B5035D55E}"/>
                  </a:ext>
                </a:extLst>
              </p:cNvPr>
              <p:cNvSpPr txBox="1"/>
              <p:nvPr/>
            </p:nvSpPr>
            <p:spPr>
              <a:xfrm>
                <a:off x="6339289" y="2719052"/>
                <a:ext cx="5510134" cy="45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/>
                  <a:t>dropdown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/>
                  <a:t>활용 노드</a:t>
                </a:r>
                <a:r>
                  <a:rPr lang="en-US" altLang="ko-KR" sz="1200" dirty="0"/>
                  <a:t> :</a:t>
                </a:r>
                <a:r>
                  <a:rPr lang="ko-KR" altLang="en-US" sz="1200" dirty="0"/>
                  <a:t> 목록에 보여지는 </a:t>
                </a:r>
                <a:r>
                  <a:rPr lang="en-US" altLang="ko-KR" sz="1200" dirty="0"/>
                  <a:t>option </a:t>
                </a:r>
                <a:r>
                  <a:rPr lang="ko-KR" altLang="en-US" sz="1200" dirty="0"/>
                  <a:t>값 선택 시 </a:t>
                </a:r>
                <a:br>
                  <a:rPr lang="en-US" altLang="ko-KR" sz="1200" dirty="0"/>
                </a:br>
                <a:r>
                  <a:rPr lang="en-US" altLang="ko-KR" sz="1200" dirty="0"/>
                  <a:t>	 </a:t>
                </a:r>
                <a:r>
                  <a:rPr lang="ko-KR" altLang="en-US" sz="1200" dirty="0"/>
                  <a:t>출력 플로우 라인과 연결된 노드로 </a:t>
                </a:r>
                <a:r>
                  <a:rPr lang="en-US" altLang="ko-KR" sz="1200" dirty="0"/>
                  <a:t>value</a:t>
                </a:r>
                <a:r>
                  <a:rPr lang="ko-KR" altLang="en-US" sz="1200" dirty="0"/>
                  <a:t> 전송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&lt;UI </a:t>
                </a:r>
                <a:r>
                  <a:rPr lang="ko-KR" altLang="en-US" sz="1200" dirty="0"/>
                  <a:t>디자인</a:t>
                </a:r>
                <a:r>
                  <a:rPr lang="en-US" altLang="ko-KR" sz="1200" dirty="0"/>
                  <a:t>&gt;</a:t>
                </a:r>
                <a:endParaRPr lang="en-US" altLang="ko-KR" sz="1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- </a:t>
                </a:r>
                <a:r>
                  <a:rPr lang="ko-KR" altLang="en-US" sz="1200" dirty="0"/>
                  <a:t>모서리가 둥근 사각형 모양 </a:t>
                </a:r>
                <a:r>
                  <a:rPr lang="en-US" altLang="ko-KR" sz="1200" dirty="0"/>
                  <a:t>options box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&amp;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label </a:t>
                </a:r>
                <a:r>
                  <a:rPr lang="ko-KR" altLang="en-US" sz="1200" dirty="0"/>
                  <a:t>사각형 바깥 좌측 표시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- </a:t>
                </a:r>
                <a:r>
                  <a:rPr lang="ko-KR" altLang="en-US" sz="1200" dirty="0"/>
                  <a:t>특이사항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세모 버튼 클릭 시 </a:t>
                </a:r>
                <a:r>
                  <a:rPr lang="en-US" altLang="ko-KR" sz="1200" dirty="0"/>
                  <a:t>options </a:t>
                </a:r>
                <a:r>
                  <a:rPr lang="ko-KR" altLang="en-US" sz="1200" dirty="0"/>
                  <a:t>보여줌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&lt;</a:t>
                </a:r>
                <a:r>
                  <a:rPr lang="ko-KR" altLang="en-US" sz="1200" dirty="0"/>
                  <a:t>속성</a:t>
                </a:r>
                <a:r>
                  <a:rPr lang="en-US" altLang="ko-KR" sz="1200" dirty="0"/>
                  <a:t>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value name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변수 이름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label </a:t>
                </a:r>
                <a:r>
                  <a:rPr lang="en-US" altLang="ko-KR" sz="1200" dirty="0"/>
                  <a:t>: UI</a:t>
                </a:r>
                <a:r>
                  <a:rPr lang="ko-KR" altLang="en-US" sz="1200" dirty="0"/>
                  <a:t>에 표시되는 </a:t>
                </a:r>
                <a:r>
                  <a:rPr lang="en-US" altLang="ko-KR" sz="1200" dirty="0"/>
                  <a:t>text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options : </a:t>
                </a:r>
                <a:r>
                  <a:rPr lang="ko-KR" altLang="en-US" sz="1200" dirty="0"/>
                  <a:t>목록에 보여지는 옵션들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value : </a:t>
                </a:r>
                <a:r>
                  <a:rPr lang="ko-KR" altLang="en-US" sz="1200" dirty="0"/>
                  <a:t>값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      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옵션 항목 추가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/>
                  <a:t>      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옵션 항목 삭제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  <p:sp>
            <p:nvSpPr>
              <p:cNvPr id="121" name="십자형 120">
                <a:extLst>
                  <a:ext uri="{FF2B5EF4-FFF2-40B4-BE49-F238E27FC236}">
                    <a16:creationId xmlns:a16="http://schemas.microsoft.com/office/drawing/2014/main" id="{E313E188-8C9D-4795-B3E7-FD61D6BA7C77}"/>
                  </a:ext>
                </a:extLst>
              </p:cNvPr>
              <p:cNvSpPr/>
              <p:nvPr/>
            </p:nvSpPr>
            <p:spPr>
              <a:xfrm>
                <a:off x="6473829" y="6429649"/>
                <a:ext cx="204508" cy="204508"/>
              </a:xfrm>
              <a:prstGeom prst="plus">
                <a:avLst>
                  <a:gd name="adj" fmla="val 45733"/>
                </a:avLst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3" name="Picture 2" descr="C:\Users\t-dantay\Documents\Placeholders\trash.png">
                <a:extLst>
                  <a:ext uri="{FF2B5EF4-FFF2-40B4-BE49-F238E27FC236}">
                    <a16:creationId xmlns:a16="http://schemas.microsoft.com/office/drawing/2014/main" id="{9FD37D35-4183-4555-9F96-83C4FED171DA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6080" y="6693661"/>
                <a:ext cx="220006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EC64A2-778E-4B0C-8445-A022F61FE2B1}"/>
                </a:ext>
              </a:extLst>
            </p:cNvPr>
            <p:cNvGrpSpPr/>
            <p:nvPr/>
          </p:nvGrpSpPr>
          <p:grpSpPr>
            <a:xfrm>
              <a:off x="9768532" y="4041221"/>
              <a:ext cx="1400118" cy="1376837"/>
              <a:chOff x="6462765" y="2337115"/>
              <a:chExt cx="1400118" cy="1376837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8EEB7EE-EDFF-4817-ABDC-ADCBF154E2DE}"/>
                  </a:ext>
                </a:extLst>
              </p:cNvPr>
              <p:cNvGrpSpPr/>
              <p:nvPr/>
            </p:nvGrpSpPr>
            <p:grpSpPr>
              <a:xfrm>
                <a:off x="6462765" y="2712255"/>
                <a:ext cx="1385951" cy="1001697"/>
                <a:chOff x="6558323" y="4380639"/>
                <a:chExt cx="1264773" cy="1001697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3C4ACAB-381A-4316-A602-7F85C7968EFF}"/>
                    </a:ext>
                  </a:extLst>
                </p:cNvPr>
                <p:cNvSpPr/>
                <p:nvPr/>
              </p:nvSpPr>
              <p:spPr>
                <a:xfrm>
                  <a:off x="6559719" y="4380639"/>
                  <a:ext cx="1263376" cy="3347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value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143F7B6-A7E7-4958-B1AC-B7C939B4350D}"/>
                    </a:ext>
                  </a:extLst>
                </p:cNvPr>
                <p:cNvSpPr/>
                <p:nvPr/>
              </p:nvSpPr>
              <p:spPr>
                <a:xfrm>
                  <a:off x="6559720" y="4712866"/>
                  <a:ext cx="1263376" cy="3347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value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CCB4123D-85ED-4486-A738-4ACF0E22DC62}"/>
                    </a:ext>
                  </a:extLst>
                </p:cNvPr>
                <p:cNvSpPr/>
                <p:nvPr/>
              </p:nvSpPr>
              <p:spPr>
                <a:xfrm>
                  <a:off x="6558323" y="5047601"/>
                  <a:ext cx="1263376" cy="3347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value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D2B7CE06-36BF-4218-87A9-F1E9823BB981}"/>
                  </a:ext>
                </a:extLst>
              </p:cNvPr>
              <p:cNvGrpSpPr/>
              <p:nvPr/>
            </p:nvGrpSpPr>
            <p:grpSpPr>
              <a:xfrm>
                <a:off x="6476883" y="2337115"/>
                <a:ext cx="1386000" cy="360000"/>
                <a:chOff x="8353477" y="2960961"/>
                <a:chExt cx="1386000" cy="360000"/>
              </a:xfrm>
            </p:grpSpPr>
            <p:sp>
              <p:nvSpPr>
                <p:cNvPr id="116" name="Content">
                  <a:extLst>
                    <a:ext uri="{FF2B5EF4-FFF2-40B4-BE49-F238E27FC236}">
                      <a16:creationId xmlns:a16="http://schemas.microsoft.com/office/drawing/2014/main" id="{EB416E89-489B-4475-A1AA-E0DC911A93C9}"/>
                    </a:ext>
                  </a:extLst>
                </p:cNvPr>
                <p:cNvSpPr/>
                <p:nvPr/>
              </p:nvSpPr>
              <p:spPr>
                <a:xfrm>
                  <a:off x="8353477" y="2960961"/>
                  <a:ext cx="1386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C1C1C1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option</a:t>
                  </a:r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</a:t>
                  </a:r>
                  <a:endParaRPr lang="en-US" sz="14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7" name="DownArrow">
                  <a:extLst>
                    <a:ext uri="{FF2B5EF4-FFF2-40B4-BE49-F238E27FC236}">
                      <a16:creationId xmlns:a16="http://schemas.microsoft.com/office/drawing/2014/main" id="{6B2DA53F-B219-4DD5-B75A-31AD22B69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9372389" y="3087103"/>
                  <a:ext cx="205136" cy="111061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98476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9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F7081CF-D468-437A-9A2B-239047B21CCD}"/>
              </a:ext>
            </a:extLst>
          </p:cNvPr>
          <p:cNvGrpSpPr/>
          <p:nvPr/>
        </p:nvGrpSpPr>
        <p:grpSpPr>
          <a:xfrm>
            <a:off x="1833582" y="2712254"/>
            <a:ext cx="3291566" cy="3993927"/>
            <a:chOff x="1833582" y="2817556"/>
            <a:chExt cx="3291566" cy="367254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91A2579-B2A6-45A2-9B43-CDF97763A9EF}"/>
                </a:ext>
              </a:extLst>
            </p:cNvPr>
            <p:cNvSpPr/>
            <p:nvPr/>
          </p:nvSpPr>
          <p:spPr>
            <a:xfrm>
              <a:off x="1833582" y="2817556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8EE4EB4-984A-458F-AA99-FE8B8AF0A14F}"/>
                </a:ext>
              </a:extLst>
            </p:cNvPr>
            <p:cNvSpPr/>
            <p:nvPr/>
          </p:nvSpPr>
          <p:spPr>
            <a:xfrm>
              <a:off x="1833582" y="3369432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4A7094E-5113-49FE-ACC8-D9F87012F672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816D8F-BF42-48C4-8B8A-FE642E388A75}"/>
                </a:ext>
              </a:extLst>
            </p:cNvPr>
            <p:cNvSpPr txBox="1"/>
            <p:nvPr/>
          </p:nvSpPr>
          <p:spPr>
            <a:xfrm>
              <a:off x="2085672" y="2928647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3E4795-C563-41B7-9CB1-76BA14F8FA6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8FCCED-C8B1-4311-B16C-CE2AFF3E15C7}"/>
              </a:ext>
            </a:extLst>
          </p:cNvPr>
          <p:cNvSpPr/>
          <p:nvPr/>
        </p:nvSpPr>
        <p:spPr>
          <a:xfrm>
            <a:off x="2127600" y="3717105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 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615414-2936-4B77-9240-3DEA7D1E1527}"/>
              </a:ext>
            </a:extLst>
          </p:cNvPr>
          <p:cNvSpPr/>
          <p:nvPr/>
        </p:nvSpPr>
        <p:spPr>
          <a:xfrm>
            <a:off x="3499200" y="3717104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name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A5AD7E6-B5BA-41F9-BF85-0B9F687BC8B4}"/>
              </a:ext>
            </a:extLst>
          </p:cNvPr>
          <p:cNvGrpSpPr/>
          <p:nvPr/>
        </p:nvGrpSpPr>
        <p:grpSpPr>
          <a:xfrm>
            <a:off x="3718348" y="2816779"/>
            <a:ext cx="923673" cy="360130"/>
            <a:chOff x="2123093" y="2186772"/>
            <a:chExt cx="923673" cy="360130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C912BE3-A4E4-4953-90EE-A8D3C03E2E0E}"/>
                </a:ext>
              </a:extLst>
            </p:cNvPr>
            <p:cNvSpPr/>
            <p:nvPr/>
          </p:nvSpPr>
          <p:spPr>
            <a:xfrm>
              <a:off x="2123093" y="2186772"/>
              <a:ext cx="923673" cy="3601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9F7B828-9735-4661-B0C3-91DF679F1D1D}"/>
                </a:ext>
              </a:extLst>
            </p:cNvPr>
            <p:cNvSpPr/>
            <p:nvPr/>
          </p:nvSpPr>
          <p:spPr>
            <a:xfrm>
              <a:off x="2163317" y="2224764"/>
              <a:ext cx="843224" cy="284146"/>
            </a:xfrm>
            <a:prstGeom prst="roundRect">
              <a:avLst>
                <a:gd name="adj" fmla="val 50000"/>
              </a:avLst>
            </a:prstGeom>
            <a:solidFill>
              <a:srgbClr val="DCDCDC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/>
                <a:t>OFF</a:t>
              </a:r>
              <a:endParaRPr lang="ko-KR" altLang="en-US" sz="1400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A0F86D9-9907-4C70-A9A0-1B746D646118}"/>
                </a:ext>
              </a:extLst>
            </p:cNvPr>
            <p:cNvSpPr/>
            <p:nvPr/>
          </p:nvSpPr>
          <p:spPr>
            <a:xfrm>
              <a:off x="2231461" y="2225805"/>
              <a:ext cx="282064" cy="282064"/>
            </a:xfrm>
            <a:prstGeom prst="ellipse">
              <a:avLst/>
            </a:prstGeom>
            <a:solidFill>
              <a:srgbClr val="8F8C8A"/>
            </a:solidFill>
            <a:ln>
              <a:solidFill>
                <a:srgbClr val="8F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65C54D-87A6-44AD-908C-8DE23C9D54CE}"/>
              </a:ext>
            </a:extLst>
          </p:cNvPr>
          <p:cNvGrpSpPr/>
          <p:nvPr/>
        </p:nvGrpSpPr>
        <p:grpSpPr>
          <a:xfrm>
            <a:off x="6339289" y="2167200"/>
            <a:ext cx="5510134" cy="4811766"/>
            <a:chOff x="6339289" y="2240571"/>
            <a:chExt cx="5510134" cy="481176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565CD48-B72D-4293-AE5A-AA1B3AF351E6}"/>
                </a:ext>
              </a:extLst>
            </p:cNvPr>
            <p:cNvSpPr txBox="1"/>
            <p:nvPr/>
          </p:nvSpPr>
          <p:spPr>
            <a:xfrm>
              <a:off x="6339289" y="2240571"/>
              <a:ext cx="5510134" cy="481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switch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활용 노드</a:t>
              </a:r>
              <a:r>
                <a:rPr lang="en-US" altLang="ko-KR" sz="1200" dirty="0"/>
                <a:t> :</a:t>
              </a:r>
              <a:r>
                <a:rPr lang="ko-KR" altLang="en-US" sz="1200" dirty="0"/>
                <a:t> 클릭 시 </a:t>
              </a:r>
              <a:r>
                <a:rPr lang="en-US" altLang="ko-KR" sz="1200" dirty="0"/>
                <a:t>ON/OFF </a:t>
              </a:r>
              <a:r>
                <a:rPr lang="ko-KR" altLang="en-US" sz="1200" dirty="0"/>
                <a:t>값이 조정되며 </a:t>
              </a:r>
              <a:br>
                <a:rPr lang="en-US" altLang="ko-KR" sz="1200" dirty="0"/>
              </a:br>
              <a:r>
                <a:rPr lang="en-US" altLang="ko-KR" sz="1200" dirty="0"/>
                <a:t>	 </a:t>
              </a:r>
              <a:r>
                <a:rPr lang="ko-KR" altLang="en-US" sz="1200" dirty="0"/>
                <a:t>출력 플로우 라인과 연결된 노드로 </a:t>
              </a:r>
              <a:r>
                <a:rPr lang="en-US" altLang="ko-KR" sz="1200" dirty="0"/>
                <a:t>value</a:t>
              </a:r>
              <a:r>
                <a:rPr lang="ko-KR" altLang="en-US" sz="1200" dirty="0"/>
                <a:t> 전송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&lt;UI </a:t>
              </a:r>
              <a:r>
                <a:rPr lang="ko-KR" altLang="en-US" sz="1200" dirty="0"/>
                <a:t>디자인</a:t>
              </a:r>
              <a:r>
                <a:rPr lang="en-US" altLang="ko-KR" sz="1200" dirty="0"/>
                <a:t>&gt;</a:t>
              </a:r>
              <a:endParaRPr lang="en-US" altLang="ko-KR" sz="1400" b="1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모서리가 둥근 사각형 모양 스위치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동그란 버튼 </a:t>
              </a:r>
              <a:r>
                <a:rPr lang="en-US" altLang="ko-KR" sz="1200" dirty="0"/>
                <a:t>&amp; ON/OFF </a:t>
              </a:r>
              <a:r>
                <a:rPr lang="ko-KR" altLang="en-US" sz="1200" dirty="0"/>
                <a:t>표시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특이사항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동그란 버튼 클릭 시 </a:t>
              </a:r>
              <a:r>
                <a:rPr lang="en-US" altLang="ko-KR" sz="1200" dirty="0"/>
                <a:t>ON/OFF </a:t>
              </a:r>
              <a:r>
                <a:rPr lang="ko-KR" altLang="en-US" sz="1200" dirty="0"/>
                <a:t>보여줌</a:t>
              </a:r>
              <a:br>
                <a:rPr lang="en-US" altLang="ko-KR" sz="1200" dirty="0"/>
              </a:br>
              <a:r>
                <a:rPr lang="en-US" altLang="ko-KR" sz="1200" dirty="0"/>
                <a:t>	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색 변화 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속성</a:t>
              </a:r>
              <a:r>
                <a:rPr lang="en-US" altLang="ko-KR" sz="1200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value name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변수 이름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label </a:t>
              </a:r>
              <a:r>
                <a:rPr lang="en-US" altLang="ko-KR" sz="1200" dirty="0"/>
                <a:t>: UI</a:t>
              </a:r>
              <a:r>
                <a:rPr lang="ko-KR" altLang="en-US" sz="1200" dirty="0"/>
                <a:t>에 표시되는 </a:t>
              </a:r>
              <a:r>
                <a:rPr lang="en-US" altLang="ko-KR" sz="1200" dirty="0"/>
                <a:t>text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value : </a:t>
              </a:r>
              <a:r>
                <a:rPr lang="ko-KR" altLang="en-US" sz="1200" dirty="0"/>
                <a:t>값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on </a:t>
              </a:r>
              <a:r>
                <a:rPr lang="en-US" altLang="ko-KR" sz="1200" dirty="0"/>
                <a:t>: 1, 0, -1 </a:t>
              </a:r>
              <a:r>
                <a:rPr lang="ko-KR" altLang="en-US" sz="1200" dirty="0"/>
                <a:t>중 선택 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off</a:t>
              </a:r>
              <a:r>
                <a:rPr lang="ko-KR" altLang="en-US" sz="1200" b="1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1, 0, -1 </a:t>
              </a:r>
              <a:r>
                <a:rPr lang="ko-KR" altLang="en-US" sz="1200" dirty="0"/>
                <a:t>중 선택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(rotation – 1 : </a:t>
              </a:r>
              <a:r>
                <a:rPr lang="ko-KR" altLang="en-US" sz="1200" dirty="0" err="1"/>
                <a:t>정방향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정지</a:t>
              </a:r>
              <a:r>
                <a:rPr lang="en-US" altLang="ko-KR" sz="1200" dirty="0"/>
                <a:t>, -1 : </a:t>
              </a:r>
              <a:r>
                <a:rPr lang="ko-KR" altLang="en-US" sz="1200" dirty="0"/>
                <a:t>역방향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FDB8D41-4445-449A-8A4C-30D583F960F2}"/>
                </a:ext>
              </a:extLst>
            </p:cNvPr>
            <p:cNvGrpSpPr/>
            <p:nvPr/>
          </p:nvGrpSpPr>
          <p:grpSpPr>
            <a:xfrm>
              <a:off x="9725143" y="5157624"/>
              <a:ext cx="1263376" cy="1339498"/>
              <a:chOff x="10870813" y="570289"/>
              <a:chExt cx="1263376" cy="133949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7F6B658B-420A-4E99-A166-D107814433FE}"/>
                  </a:ext>
                </a:extLst>
              </p:cNvPr>
              <p:cNvGrpSpPr/>
              <p:nvPr/>
            </p:nvGrpSpPr>
            <p:grpSpPr>
              <a:xfrm>
                <a:off x="10870813" y="570289"/>
                <a:ext cx="1263376" cy="334735"/>
                <a:chOff x="10862412" y="570289"/>
                <a:chExt cx="1263376" cy="334735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373CFE6B-127B-466A-B9D4-707195DF4691}"/>
                    </a:ext>
                  </a:extLst>
                </p:cNvPr>
                <p:cNvSpPr/>
                <p:nvPr/>
              </p:nvSpPr>
              <p:spPr>
                <a:xfrm>
                  <a:off x="10862412" y="570289"/>
                  <a:ext cx="1263376" cy="334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value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DownArrow">
                  <a:extLst>
                    <a:ext uri="{FF2B5EF4-FFF2-40B4-BE49-F238E27FC236}">
                      <a16:creationId xmlns:a16="http://schemas.microsoft.com/office/drawing/2014/main" id="{75A81041-6D98-45B9-94D9-36BE37D4C9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1860340" y="682125"/>
                  <a:ext cx="205136" cy="111061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2B3B1AD-8A9C-4E5F-BE7F-F6BFEB816D54}"/>
                  </a:ext>
                </a:extLst>
              </p:cNvPr>
              <p:cNvGrpSpPr/>
              <p:nvPr/>
            </p:nvGrpSpPr>
            <p:grpSpPr>
              <a:xfrm>
                <a:off x="10870813" y="908090"/>
                <a:ext cx="1263376" cy="1001697"/>
                <a:chOff x="10870813" y="1025665"/>
                <a:chExt cx="1263376" cy="1001697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229D3F33-FFB7-4903-BC2F-F11BE8EB9B49}"/>
                    </a:ext>
                  </a:extLst>
                </p:cNvPr>
                <p:cNvSpPr/>
                <p:nvPr/>
              </p:nvSpPr>
              <p:spPr>
                <a:xfrm>
                  <a:off x="10870813" y="1025665"/>
                  <a:ext cx="1263376" cy="334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EFC5140D-619E-4BE3-A061-0BDA6782D5F9}"/>
                    </a:ext>
                  </a:extLst>
                </p:cNvPr>
                <p:cNvSpPr/>
                <p:nvPr/>
              </p:nvSpPr>
              <p:spPr>
                <a:xfrm>
                  <a:off x="10870813" y="1357892"/>
                  <a:ext cx="1263376" cy="334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-1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B21C1E3-28EE-4017-A737-EB2ABDC32B88}"/>
                    </a:ext>
                  </a:extLst>
                </p:cNvPr>
                <p:cNvSpPr/>
                <p:nvPr/>
              </p:nvSpPr>
              <p:spPr>
                <a:xfrm>
                  <a:off x="10870813" y="1692627"/>
                  <a:ext cx="1263376" cy="334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2AFCD6-4EA4-4C2F-A202-156940D2473A}"/>
                </a:ext>
              </a:extLst>
            </p:cNvPr>
            <p:cNvGrpSpPr/>
            <p:nvPr/>
          </p:nvGrpSpPr>
          <p:grpSpPr>
            <a:xfrm>
              <a:off x="8461115" y="4272600"/>
              <a:ext cx="923673" cy="360130"/>
              <a:chOff x="4128368" y="2167611"/>
              <a:chExt cx="923673" cy="36013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50F66BF1-259A-430D-A369-D62BE0259EF9}"/>
                  </a:ext>
                </a:extLst>
              </p:cNvPr>
              <p:cNvSpPr/>
              <p:nvPr/>
            </p:nvSpPr>
            <p:spPr>
              <a:xfrm flipH="1">
                <a:off x="4128368" y="2167611"/>
                <a:ext cx="923673" cy="3601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A04CDA07-BFF6-4BC0-9348-907B82D0218B}"/>
                  </a:ext>
                </a:extLst>
              </p:cNvPr>
              <p:cNvSpPr/>
              <p:nvPr/>
            </p:nvSpPr>
            <p:spPr>
              <a:xfrm flipH="1">
                <a:off x="4168593" y="2205603"/>
                <a:ext cx="843224" cy="284146"/>
              </a:xfrm>
              <a:prstGeom prst="roundRect">
                <a:avLst>
                  <a:gd name="adj" fmla="val 50000"/>
                </a:avLst>
              </a:prstGeom>
              <a:solidFill>
                <a:srgbClr val="D4EAFE"/>
              </a:solidFill>
              <a:ln>
                <a:solidFill>
                  <a:srgbClr val="D4EA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ON</a:t>
                </a:r>
                <a:endParaRPr lang="ko-KR" altLang="en-US" sz="1400" dirty="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67565F5-2A24-48A7-90E2-36EE4F533829}"/>
                  </a:ext>
                </a:extLst>
              </p:cNvPr>
              <p:cNvSpPr/>
              <p:nvPr/>
            </p:nvSpPr>
            <p:spPr>
              <a:xfrm flipH="1">
                <a:off x="4661609" y="2206644"/>
                <a:ext cx="282064" cy="282064"/>
              </a:xfrm>
              <a:prstGeom prst="ellipse">
                <a:avLst/>
              </a:prstGeom>
              <a:solidFill>
                <a:srgbClr val="299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D547DE-9597-4FC4-842A-0A4C377C301D}"/>
              </a:ext>
            </a:extLst>
          </p:cNvPr>
          <p:cNvSpPr/>
          <p:nvPr/>
        </p:nvSpPr>
        <p:spPr>
          <a:xfrm>
            <a:off x="2130200" y="4213272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672FD04-6547-4C61-AB4A-162770F1C336}"/>
              </a:ext>
            </a:extLst>
          </p:cNvPr>
          <p:cNvSpPr/>
          <p:nvPr/>
        </p:nvSpPr>
        <p:spPr>
          <a:xfrm>
            <a:off x="3499200" y="421327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E513887-FDD6-41B3-9798-874D4752272A}"/>
              </a:ext>
            </a:extLst>
          </p:cNvPr>
          <p:cNvSpPr/>
          <p:nvPr/>
        </p:nvSpPr>
        <p:spPr>
          <a:xfrm>
            <a:off x="2126625" y="4705200"/>
            <a:ext cx="2710947" cy="1785600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EB8220-2222-4483-9D57-01F622349D2A}"/>
              </a:ext>
            </a:extLst>
          </p:cNvPr>
          <p:cNvSpPr/>
          <p:nvPr/>
        </p:nvSpPr>
        <p:spPr>
          <a:xfrm>
            <a:off x="2185200" y="5112000"/>
            <a:ext cx="1044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BB54AEE-85EB-45D5-9C23-DFB0FABB9264}"/>
              </a:ext>
            </a:extLst>
          </p:cNvPr>
          <p:cNvSpPr/>
          <p:nvPr/>
        </p:nvSpPr>
        <p:spPr>
          <a:xfrm>
            <a:off x="3499350" y="5112000"/>
            <a:ext cx="1263376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8165864-B8C1-4BAB-AA6C-2D3460A14DB3}"/>
              </a:ext>
            </a:extLst>
          </p:cNvPr>
          <p:cNvSpPr/>
          <p:nvPr/>
        </p:nvSpPr>
        <p:spPr>
          <a:xfrm>
            <a:off x="2185200" y="5605200"/>
            <a:ext cx="1044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C3D29BE-CBD9-4A7E-924B-9FE096FF8A85}"/>
              </a:ext>
            </a:extLst>
          </p:cNvPr>
          <p:cNvSpPr/>
          <p:nvPr/>
        </p:nvSpPr>
        <p:spPr>
          <a:xfrm>
            <a:off x="3499350" y="5605200"/>
            <a:ext cx="1263376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value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이등변 삼각형 153">
            <a:extLst>
              <a:ext uri="{FF2B5EF4-FFF2-40B4-BE49-F238E27FC236}">
                <a16:creationId xmlns:a16="http://schemas.microsoft.com/office/drawing/2014/main" id="{9E4BC077-F3D4-403E-B480-442C75E24EC3}"/>
              </a:ext>
            </a:extLst>
          </p:cNvPr>
          <p:cNvSpPr/>
          <p:nvPr/>
        </p:nvSpPr>
        <p:spPr>
          <a:xfrm flipH="1" flipV="1">
            <a:off x="4547094" y="5237613"/>
            <a:ext cx="91934" cy="83508"/>
          </a:xfrm>
          <a:prstGeom prst="triangle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7D664031-4C4F-481A-948B-855335A83B80}"/>
              </a:ext>
            </a:extLst>
          </p:cNvPr>
          <p:cNvSpPr/>
          <p:nvPr/>
        </p:nvSpPr>
        <p:spPr>
          <a:xfrm flipH="1" flipV="1">
            <a:off x="4547094" y="5730813"/>
            <a:ext cx="91934" cy="83508"/>
          </a:xfrm>
          <a:prstGeom prst="triangle">
            <a:avLst/>
          </a:prstGeom>
          <a:solidFill>
            <a:srgbClr val="C1C1C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4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FE8D25-CB3E-45E5-89D2-A1A671BEAE0F}"/>
              </a:ext>
            </a:extLst>
          </p:cNvPr>
          <p:cNvGrpSpPr>
            <a:grpSpLocks noChangeAspect="1"/>
          </p:cNvGrpSpPr>
          <p:nvPr/>
        </p:nvGrpSpPr>
        <p:grpSpPr>
          <a:xfrm>
            <a:off x="2529919" y="740808"/>
            <a:ext cx="8282990" cy="1247672"/>
            <a:chOff x="405152" y="811776"/>
            <a:chExt cx="9151682" cy="137852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E972AF2-DFCE-4513-9FBB-426F74B4968B}"/>
                </a:ext>
              </a:extLst>
            </p:cNvPr>
            <p:cNvSpPr/>
            <p:nvPr/>
          </p:nvSpPr>
          <p:spPr>
            <a:xfrm>
              <a:off x="405152" y="811776"/>
              <a:ext cx="9151682" cy="13785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FCAE4F9-68C7-4439-BF93-E797E0C906C5}"/>
                </a:ext>
              </a:extLst>
            </p:cNvPr>
            <p:cNvGrpSpPr/>
            <p:nvPr/>
          </p:nvGrpSpPr>
          <p:grpSpPr>
            <a:xfrm>
              <a:off x="549032" y="1021780"/>
              <a:ext cx="8826189" cy="958516"/>
              <a:chOff x="3674556" y="3629285"/>
              <a:chExt cx="6021950" cy="653978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E3781F8-8DD3-429E-8DDF-EE27D845D8B1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 flipH="1">
                <a:off x="3674556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button</a:t>
                </a:r>
                <a:endParaRPr lang="ko-KR" altLang="en-US" sz="11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7FAE6331-D852-4EA8-A7DA-4B53C9D3B8E6}"/>
                  </a:ext>
                </a:extLst>
              </p:cNvPr>
              <p:cNvSpPr/>
              <p:nvPr/>
            </p:nvSpPr>
            <p:spPr>
              <a:xfrm flipH="1">
                <a:off x="3674556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text</a:t>
                </a:r>
                <a:endParaRPr lang="ko-KR" altLang="en-US" sz="1100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7B7F372-E239-4FB6-9377-ACDF65258EB8}"/>
                  </a:ext>
                </a:extLst>
              </p:cNvPr>
              <p:cNvSpPr/>
              <p:nvPr/>
            </p:nvSpPr>
            <p:spPr>
              <a:xfrm flipH="1">
                <a:off x="4895212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dropdown</a:t>
                </a:r>
                <a:endParaRPr lang="ko-KR" altLang="en-US" sz="11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C15626B-F24C-4615-9BD2-A89B012AD149}"/>
                  </a:ext>
                </a:extLst>
              </p:cNvPr>
              <p:cNvSpPr/>
              <p:nvPr/>
            </p:nvSpPr>
            <p:spPr>
              <a:xfrm flipH="1">
                <a:off x="4895212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gauge</a:t>
                </a:r>
                <a:endParaRPr lang="ko-KR" altLang="en-US" sz="11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DA0E9FA-4F37-43CB-93F2-DF2B186E1D54}"/>
                  </a:ext>
                </a:extLst>
              </p:cNvPr>
              <p:cNvSpPr/>
              <p:nvPr/>
            </p:nvSpPr>
            <p:spPr>
              <a:xfrm flipH="1">
                <a:off x="611586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switch</a:t>
                </a:r>
                <a:endParaRPr lang="ko-KR" altLang="en-US" sz="11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B4C3E56-38C7-4D26-B92A-A489D019B130}"/>
                  </a:ext>
                </a:extLst>
              </p:cNvPr>
              <p:cNvSpPr/>
              <p:nvPr/>
            </p:nvSpPr>
            <p:spPr>
              <a:xfrm flipH="1">
                <a:off x="611586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chart</a:t>
                </a:r>
                <a:endParaRPr lang="ko-KR" altLang="en-US" sz="1100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20C7D3C9-D6DE-45A5-BD10-B22AEB61440C}"/>
                  </a:ext>
                </a:extLst>
              </p:cNvPr>
              <p:cNvSpPr/>
              <p:nvPr/>
            </p:nvSpPr>
            <p:spPr>
              <a:xfrm flipH="1">
                <a:off x="7336523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numeric</a:t>
                </a:r>
                <a:endParaRPr lang="ko-KR" altLang="en-US" sz="11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2AC3E68-DF2A-4B54-8068-563274B60041}"/>
                  </a:ext>
                </a:extLst>
              </p:cNvPr>
              <p:cNvSpPr/>
              <p:nvPr/>
            </p:nvSpPr>
            <p:spPr>
              <a:xfrm flipH="1">
                <a:off x="7336523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notification</a:t>
                </a:r>
                <a:endParaRPr lang="ko-KR" altLang="en-US" sz="11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F260EAC-9268-4C48-A5C5-11E837FE2CAB}"/>
                  </a:ext>
                </a:extLst>
              </p:cNvPr>
              <p:cNvSpPr/>
              <p:nvPr/>
            </p:nvSpPr>
            <p:spPr>
              <a:xfrm flipH="1">
                <a:off x="8557178" y="3629285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slider</a:t>
                </a:r>
                <a:endParaRPr lang="ko-KR" altLang="en-US" sz="1100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A29B009-3BCA-4228-B7C5-08AD7680D629}"/>
                  </a:ext>
                </a:extLst>
              </p:cNvPr>
              <p:cNvSpPr/>
              <p:nvPr/>
            </p:nvSpPr>
            <p:spPr>
              <a:xfrm flipH="1">
                <a:off x="8557178" y="4005890"/>
                <a:ext cx="1139328" cy="277373"/>
              </a:xfrm>
              <a:prstGeom prst="roundRect">
                <a:avLst>
                  <a:gd name="adj" fmla="val 50000"/>
                </a:avLst>
              </a:prstGeom>
              <a:solidFill>
                <a:srgbClr val="2994F8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audio out</a:t>
                </a:r>
                <a:endParaRPr lang="ko-KR" altLang="en-US" sz="1100" dirty="0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B5817CB-6260-4338-85C0-84E6A2391A7B}"/>
                  </a:ext>
                </a:extLst>
              </p:cNvPr>
              <p:cNvCxnSpPr>
                <a:cxnSpLocks/>
                <a:stCxn id="75" idx="0"/>
                <a:endCxn id="75" idx="0"/>
              </p:cNvCxnSpPr>
              <p:nvPr/>
            </p:nvCxnSpPr>
            <p:spPr>
              <a:xfrm>
                <a:off x="4244220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08D8342-E3A0-46D7-BC1B-CF653BE09891}"/>
                  </a:ext>
                </a:extLst>
              </p:cNvPr>
              <p:cNvCxnSpPr>
                <a:cxnSpLocks/>
                <a:stCxn id="77" idx="0"/>
                <a:endCxn id="77" idx="0"/>
              </p:cNvCxnSpPr>
              <p:nvPr/>
            </p:nvCxnSpPr>
            <p:spPr>
              <a:xfrm>
                <a:off x="5464876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53B9952-DF2E-4097-AC68-2F62959D0E45}"/>
                  </a:ext>
                </a:extLst>
              </p:cNvPr>
              <p:cNvCxnSpPr>
                <a:cxnSpLocks/>
                <a:stCxn id="76" idx="0"/>
                <a:endCxn id="76" idx="0"/>
              </p:cNvCxnSpPr>
              <p:nvPr/>
            </p:nvCxnSpPr>
            <p:spPr>
              <a:xfrm>
                <a:off x="4244220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E63612D-7122-4261-9553-AB853A41D89E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4244220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09F20D9-8A9F-4EE2-89CA-2C3E5684F470}"/>
                  </a:ext>
                </a:extLst>
              </p:cNvPr>
              <p:cNvCxnSpPr>
                <a:cxnSpLocks/>
                <a:stCxn id="77" idx="2"/>
                <a:endCxn id="77" idx="2"/>
              </p:cNvCxnSpPr>
              <p:nvPr/>
            </p:nvCxnSpPr>
            <p:spPr>
              <a:xfrm>
                <a:off x="5464876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42ACF24-22BF-44F7-B3C9-70D78036BD2C}"/>
                  </a:ext>
                </a:extLst>
              </p:cNvPr>
              <p:cNvCxnSpPr>
                <a:cxnSpLocks/>
                <a:stCxn id="79" idx="2"/>
                <a:endCxn id="79" idx="2"/>
              </p:cNvCxnSpPr>
              <p:nvPr/>
            </p:nvCxnSpPr>
            <p:spPr>
              <a:xfrm>
                <a:off x="668553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4D5BD6A-0F1E-4FB3-BE87-4B0D3C793BA7}"/>
                  </a:ext>
                </a:extLst>
              </p:cNvPr>
              <p:cNvCxnSpPr>
                <a:cxnSpLocks/>
                <a:stCxn id="79" idx="0"/>
                <a:endCxn id="79" idx="0"/>
              </p:cNvCxnSpPr>
              <p:nvPr/>
            </p:nvCxnSpPr>
            <p:spPr>
              <a:xfrm>
                <a:off x="668553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5C25872-7B84-4381-B081-CEBB24EDF0E8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7906187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3D032B-0090-41B0-A3C9-EF9DBAF540A1}"/>
                  </a:ext>
                </a:extLst>
              </p:cNvPr>
              <p:cNvCxnSpPr>
                <a:cxnSpLocks/>
                <a:stCxn id="81" idx="2"/>
                <a:endCxn id="81" idx="2"/>
              </p:cNvCxnSpPr>
              <p:nvPr/>
            </p:nvCxnSpPr>
            <p:spPr>
              <a:xfrm>
                <a:off x="7906187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B3126D-9B67-4225-AB06-1887F4518BA7}"/>
                  </a:ext>
                </a:extLst>
              </p:cNvPr>
              <p:cNvCxnSpPr>
                <a:cxnSpLocks/>
                <a:stCxn id="83" idx="0"/>
                <a:endCxn id="83" idx="0"/>
              </p:cNvCxnSpPr>
              <p:nvPr/>
            </p:nvCxnSpPr>
            <p:spPr>
              <a:xfrm>
                <a:off x="9126842" y="3629285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B7803F-BA41-42F9-BE1C-C7DD620740FF}"/>
                  </a:ext>
                </a:extLst>
              </p:cNvPr>
              <p:cNvCxnSpPr>
                <a:cxnSpLocks/>
                <a:stCxn id="83" idx="2"/>
                <a:endCxn id="83" idx="2"/>
              </p:cNvCxnSpPr>
              <p:nvPr/>
            </p:nvCxnSpPr>
            <p:spPr>
              <a:xfrm>
                <a:off x="9126842" y="3906658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73BA609-9512-4F92-9E7C-4F37BDFEB675}"/>
                  </a:ext>
                </a:extLst>
              </p:cNvPr>
              <p:cNvCxnSpPr>
                <a:cxnSpLocks/>
                <a:stCxn id="84" idx="0"/>
                <a:endCxn id="84" idx="0"/>
              </p:cNvCxnSpPr>
              <p:nvPr/>
            </p:nvCxnSpPr>
            <p:spPr>
              <a:xfrm>
                <a:off x="912684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FD895421-8434-4AA8-A31D-B68C4D0EE294}"/>
                  </a:ext>
                </a:extLst>
              </p:cNvPr>
              <p:cNvCxnSpPr>
                <a:cxnSpLocks/>
                <a:stCxn id="82" idx="0"/>
                <a:endCxn id="82" idx="0"/>
              </p:cNvCxnSpPr>
              <p:nvPr/>
            </p:nvCxnSpPr>
            <p:spPr>
              <a:xfrm>
                <a:off x="7906187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B8F1DE-6847-4AE5-BF1D-9012F5DC0A4C}"/>
                  </a:ext>
                </a:extLst>
              </p:cNvPr>
              <p:cNvCxnSpPr>
                <a:cxnSpLocks/>
                <a:stCxn id="80" idx="0"/>
                <a:endCxn id="80" idx="0"/>
              </p:cNvCxnSpPr>
              <p:nvPr/>
            </p:nvCxnSpPr>
            <p:spPr>
              <a:xfrm>
                <a:off x="6685532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BD35578-CAA2-4621-B695-1826D8795209}"/>
                  </a:ext>
                </a:extLst>
              </p:cNvPr>
              <p:cNvCxnSpPr>
                <a:cxnSpLocks/>
                <a:stCxn id="78" idx="0"/>
                <a:endCxn id="78" idx="0"/>
              </p:cNvCxnSpPr>
              <p:nvPr/>
            </p:nvCxnSpPr>
            <p:spPr>
              <a:xfrm>
                <a:off x="5464876" y="4005890"/>
                <a:ext cx="0" cy="0"/>
              </a:xfrm>
              <a:prstGeom prst="line">
                <a:avLst/>
              </a:prstGeom>
              <a:ln>
                <a:solidFill>
                  <a:srgbClr val="8F8C8A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D727C4E-2086-478F-80C4-1B453932FE5B}"/>
              </a:ext>
            </a:extLst>
          </p:cNvPr>
          <p:cNvSpPr txBox="1"/>
          <p:nvPr/>
        </p:nvSpPr>
        <p:spPr>
          <a:xfrm>
            <a:off x="4617623" y="475934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UI</a:t>
            </a:r>
            <a:r>
              <a:rPr lang="ko-KR" altLang="en-US" sz="1200" b="1" dirty="0"/>
              <a:t>를 구성하기 위한 노드 유형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2E449C-8686-4296-88C9-4B1157B29CB9}"/>
              </a:ext>
            </a:extLst>
          </p:cNvPr>
          <p:cNvSpPr/>
          <p:nvPr/>
        </p:nvSpPr>
        <p:spPr>
          <a:xfrm flipH="1">
            <a:off x="1234800" y="2288919"/>
            <a:ext cx="1511371" cy="36794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numeric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C0056-4F6B-4FF1-8B9A-92C7163F5354}"/>
              </a:ext>
            </a:extLst>
          </p:cNvPr>
          <p:cNvCxnSpPr>
            <a:cxnSpLocks/>
          </p:cNvCxnSpPr>
          <p:nvPr/>
        </p:nvCxnSpPr>
        <p:spPr>
          <a:xfrm>
            <a:off x="6095206" y="2096518"/>
            <a:ext cx="0" cy="4645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3FC0718-9D9B-491C-B071-239C693EA4F8}"/>
              </a:ext>
            </a:extLst>
          </p:cNvPr>
          <p:cNvSpPr txBox="1"/>
          <p:nvPr/>
        </p:nvSpPr>
        <p:spPr>
          <a:xfrm>
            <a:off x="873321" y="523059"/>
            <a:ext cx="1557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노드 팔레트</a:t>
            </a:r>
            <a:endParaRPr lang="en-US" altLang="ko-KR" sz="1400" b="1" dirty="0"/>
          </a:p>
        </p:txBody>
      </p:sp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CAC63277-5729-4EDB-B455-3F7657C58C2A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2623570" y="536400"/>
            <a:ext cx="1910226" cy="205350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24A8960-CE6C-4788-B232-344148EDC5E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C1C1C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Dashboard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90A75BE1-3700-4D3D-9D06-B20B709623A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81EC8F1-A29D-4499-9BFF-5B463F624461}"/>
              </a:ext>
            </a:extLst>
          </p:cNvPr>
          <p:cNvGrpSpPr/>
          <p:nvPr/>
        </p:nvGrpSpPr>
        <p:grpSpPr>
          <a:xfrm>
            <a:off x="1833582" y="2712255"/>
            <a:ext cx="3291566" cy="3993928"/>
            <a:chOff x="1833582" y="2817557"/>
            <a:chExt cx="3291566" cy="367254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EB66F2-6173-4794-900B-96073F86D283}"/>
                </a:ext>
              </a:extLst>
            </p:cNvPr>
            <p:cNvSpPr/>
            <p:nvPr/>
          </p:nvSpPr>
          <p:spPr>
            <a:xfrm>
              <a:off x="1833582" y="2817557"/>
              <a:ext cx="3291566" cy="49918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CEF5317-EFAD-4F2A-B318-039CA4E02D52}"/>
                </a:ext>
              </a:extLst>
            </p:cNvPr>
            <p:cNvSpPr/>
            <p:nvPr/>
          </p:nvSpPr>
          <p:spPr>
            <a:xfrm>
              <a:off x="1833582" y="3369433"/>
              <a:ext cx="3291566" cy="3120672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339278C-BD27-4D3D-B8A2-85F98FEAD067}"/>
                </a:ext>
              </a:extLst>
            </p:cNvPr>
            <p:cNvSpPr/>
            <p:nvPr/>
          </p:nvSpPr>
          <p:spPr>
            <a:xfrm>
              <a:off x="1946558" y="3625094"/>
              <a:ext cx="3056167" cy="273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7101FF-7FFD-47AD-B73F-A2ADB3C02619}"/>
                </a:ext>
              </a:extLst>
            </p:cNvPr>
            <p:cNvSpPr txBox="1"/>
            <p:nvPr/>
          </p:nvSpPr>
          <p:spPr>
            <a:xfrm>
              <a:off x="2085672" y="292864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UI </a:t>
              </a:r>
              <a:r>
                <a:rPr lang="ko-KR" altLang="en-US" sz="1200" b="1" dirty="0"/>
                <a:t>디자인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71EE4C-8596-470B-801C-1637145446B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2043914" y="33730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주요 속성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8FCCED-C8B1-4311-B16C-CE2AFF3E15C7}"/>
              </a:ext>
            </a:extLst>
          </p:cNvPr>
          <p:cNvSpPr/>
          <p:nvPr/>
        </p:nvSpPr>
        <p:spPr>
          <a:xfrm>
            <a:off x="2130200" y="3717105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 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615414-2936-4B77-9240-3DEA7D1E1527}"/>
              </a:ext>
            </a:extLst>
          </p:cNvPr>
          <p:cNvSpPr/>
          <p:nvPr/>
        </p:nvSpPr>
        <p:spPr>
          <a:xfrm>
            <a:off x="3499200" y="3717104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name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6A78C2-DD89-4A5B-83C3-3752D5D7722D}"/>
              </a:ext>
            </a:extLst>
          </p:cNvPr>
          <p:cNvSpPr/>
          <p:nvPr/>
        </p:nvSpPr>
        <p:spPr>
          <a:xfrm>
            <a:off x="2126625" y="5205602"/>
            <a:ext cx="2710947" cy="1285198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range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2C64A57-E8BF-4277-9F5F-26AEDD9BE541}"/>
              </a:ext>
            </a:extLst>
          </p:cNvPr>
          <p:cNvGrpSpPr/>
          <p:nvPr/>
        </p:nvGrpSpPr>
        <p:grpSpPr>
          <a:xfrm>
            <a:off x="3402098" y="2816779"/>
            <a:ext cx="1384549" cy="360000"/>
            <a:chOff x="3394425" y="3137455"/>
            <a:chExt cx="1384549" cy="360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FF9BBC4-4397-4C0C-ADF2-C9398ADC8C06}"/>
                </a:ext>
              </a:extLst>
            </p:cNvPr>
            <p:cNvSpPr/>
            <p:nvPr/>
          </p:nvSpPr>
          <p:spPr>
            <a:xfrm>
              <a:off x="3394425" y="3137455"/>
              <a:ext cx="138454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value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74738AC8-9F01-437A-8C10-C71985C1FA96}"/>
                </a:ext>
              </a:extLst>
            </p:cNvPr>
            <p:cNvGrpSpPr/>
            <p:nvPr/>
          </p:nvGrpSpPr>
          <p:grpSpPr>
            <a:xfrm>
              <a:off x="3558839" y="3231356"/>
              <a:ext cx="1055720" cy="172199"/>
              <a:chOff x="3557240" y="3231356"/>
              <a:chExt cx="1055720" cy="172199"/>
            </a:xfrm>
          </p:grpSpPr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1B436ABD-30D3-4D40-8452-F79DC65AF0ED}"/>
                  </a:ext>
                </a:extLst>
              </p:cNvPr>
              <p:cNvSpPr/>
              <p:nvPr/>
            </p:nvSpPr>
            <p:spPr>
              <a:xfrm flipH="1" flipV="1">
                <a:off x="3557240" y="3231356"/>
                <a:ext cx="199751" cy="172199"/>
              </a:xfrm>
              <a:prstGeom prst="triangle">
                <a:avLst/>
              </a:prstGeom>
              <a:solidFill>
                <a:srgbClr val="C1C1C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4909ED7B-DE5F-4B62-9845-259821B63541}"/>
                  </a:ext>
                </a:extLst>
              </p:cNvPr>
              <p:cNvSpPr/>
              <p:nvPr/>
            </p:nvSpPr>
            <p:spPr>
              <a:xfrm flipH="1">
                <a:off x="4413209" y="3231356"/>
                <a:ext cx="199751" cy="172199"/>
              </a:xfrm>
              <a:prstGeom prst="triangle">
                <a:avLst/>
              </a:prstGeom>
              <a:solidFill>
                <a:srgbClr val="C1C1C1"/>
              </a:solidFill>
              <a:ln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F053A2D-5966-4F26-AB92-58DED3EA2675}"/>
              </a:ext>
            </a:extLst>
          </p:cNvPr>
          <p:cNvSpPr/>
          <p:nvPr/>
        </p:nvSpPr>
        <p:spPr>
          <a:xfrm>
            <a:off x="2130200" y="4213272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value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E2C0A07-825B-437E-A9E4-595103B1F1DD}"/>
              </a:ext>
            </a:extLst>
          </p:cNvPr>
          <p:cNvSpPr/>
          <p:nvPr/>
        </p:nvSpPr>
        <p:spPr>
          <a:xfrm>
            <a:off x="3499200" y="4213272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8F8C8A"/>
                </a:solidFill>
              </a:rPr>
              <a:t>value</a:t>
            </a:r>
            <a:endParaRPr lang="ko-KR" altLang="en-US" sz="1200" b="1" dirty="0">
              <a:solidFill>
                <a:srgbClr val="8F8C8A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3531141-6D47-4CF2-A4E9-9F72194B0F60}"/>
              </a:ext>
            </a:extLst>
          </p:cNvPr>
          <p:cNvSpPr/>
          <p:nvPr/>
        </p:nvSpPr>
        <p:spPr>
          <a:xfrm>
            <a:off x="2187800" y="5564093"/>
            <a:ext cx="522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5DECC5F-80E9-426B-AD26-D161AF5AB71E}"/>
              </a:ext>
            </a:extLst>
          </p:cNvPr>
          <p:cNvSpPr/>
          <p:nvPr/>
        </p:nvSpPr>
        <p:spPr>
          <a:xfrm>
            <a:off x="2745997" y="5564093"/>
            <a:ext cx="633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2CCDF7-E734-41BE-8AD0-80F628F23A67}"/>
              </a:ext>
            </a:extLst>
          </p:cNvPr>
          <p:cNvSpPr/>
          <p:nvPr/>
        </p:nvSpPr>
        <p:spPr>
          <a:xfrm>
            <a:off x="2187800" y="6057803"/>
            <a:ext cx="1044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step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5EFA6-818B-4D42-B3C1-7E966ED81F25}"/>
              </a:ext>
            </a:extLst>
          </p:cNvPr>
          <p:cNvSpPr/>
          <p:nvPr/>
        </p:nvSpPr>
        <p:spPr>
          <a:xfrm>
            <a:off x="3499350" y="6057803"/>
            <a:ext cx="1263376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step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9D49A18-36FA-4E44-989E-82775FF91A8C}"/>
              </a:ext>
            </a:extLst>
          </p:cNvPr>
          <p:cNvSpPr/>
          <p:nvPr/>
        </p:nvSpPr>
        <p:spPr>
          <a:xfrm>
            <a:off x="2130200" y="4709438"/>
            <a:ext cx="1101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1BB43C-0891-44CF-92C5-48EEC54646DD}"/>
              </a:ext>
            </a:extLst>
          </p:cNvPr>
          <p:cNvSpPr/>
          <p:nvPr/>
        </p:nvSpPr>
        <p:spPr>
          <a:xfrm>
            <a:off x="3499200" y="4709437"/>
            <a:ext cx="1335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B01987B-2A6C-458B-A510-48708EB87C5C}"/>
              </a:ext>
            </a:extLst>
          </p:cNvPr>
          <p:cNvSpPr/>
          <p:nvPr/>
        </p:nvSpPr>
        <p:spPr>
          <a:xfrm>
            <a:off x="3558586" y="5564093"/>
            <a:ext cx="5220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7E4E90E-15AC-4F9F-9014-5485559832E8}"/>
              </a:ext>
            </a:extLst>
          </p:cNvPr>
          <p:cNvSpPr/>
          <p:nvPr/>
        </p:nvSpPr>
        <p:spPr>
          <a:xfrm>
            <a:off x="4116783" y="5564093"/>
            <a:ext cx="633600" cy="334735"/>
          </a:xfrm>
          <a:prstGeom prst="rect">
            <a:avLst/>
          </a:prstGeom>
          <a:solidFill>
            <a:schemeClr val="bg1"/>
          </a:solidFill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4700B7-156D-42D9-B47A-587CDD7F5B1E}"/>
              </a:ext>
            </a:extLst>
          </p:cNvPr>
          <p:cNvSpPr txBox="1"/>
          <p:nvPr/>
        </p:nvSpPr>
        <p:spPr>
          <a:xfrm>
            <a:off x="6339289" y="2168545"/>
            <a:ext cx="5510134" cy="453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numeric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활용 노드</a:t>
            </a:r>
            <a:r>
              <a:rPr lang="en-US" altLang="ko-KR" sz="1200" dirty="0"/>
              <a:t> :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값은 숫자로 한정되며 값 조정 시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ko-KR" altLang="en-US" sz="1200" dirty="0"/>
              <a:t>출력 플로우 라인과 연결된 노드로 </a:t>
            </a:r>
            <a:r>
              <a:rPr lang="en-US" altLang="ko-KR" sz="1200" dirty="0"/>
              <a:t>value</a:t>
            </a:r>
            <a:r>
              <a:rPr lang="ko-KR" altLang="en-US" sz="1200" dirty="0"/>
              <a:t> 전송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&lt;UI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&gt;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모서리가 둥근 사각형 모양 </a:t>
            </a:r>
            <a:r>
              <a:rPr lang="en-US" altLang="ko-KR" sz="1200" dirty="0"/>
              <a:t>&amp;</a:t>
            </a:r>
            <a:r>
              <a:rPr lang="ko-KR" altLang="en-US" sz="1200" dirty="0"/>
              <a:t> 세모 조정 버튼 </a:t>
            </a:r>
            <a:r>
              <a:rPr lang="en-US" altLang="ko-KR" sz="1200" dirty="0"/>
              <a:t>&amp; value </a:t>
            </a:r>
            <a:r>
              <a:rPr lang="ko-KR" altLang="en-US" sz="1200" dirty="0"/>
              <a:t>중앙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특이사항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세모 버튼 클릭 시 </a:t>
            </a:r>
            <a:r>
              <a:rPr lang="en-US" altLang="ko-KR" sz="1200" dirty="0"/>
              <a:t>value </a:t>
            </a:r>
            <a:r>
              <a:rPr lang="ko-KR" altLang="en-US" sz="1200" dirty="0"/>
              <a:t>조정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속성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value name </a:t>
            </a:r>
            <a:r>
              <a:rPr lang="en-US" altLang="ko-KR" sz="1200" dirty="0"/>
              <a:t>: </a:t>
            </a:r>
            <a:r>
              <a:rPr lang="ko-KR" altLang="en-US" sz="1200" dirty="0"/>
              <a:t>변수 이름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value : </a:t>
            </a:r>
            <a:r>
              <a:rPr lang="ko-KR" altLang="en-US" sz="1200" dirty="0"/>
              <a:t>값 </a:t>
            </a:r>
            <a:r>
              <a:rPr lang="en-US" altLang="ko-KR" sz="1200" dirty="0"/>
              <a:t>(</a:t>
            </a:r>
            <a:r>
              <a:rPr lang="ko-KR" altLang="en-US" sz="1200" dirty="0"/>
              <a:t>설정 불가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label </a:t>
            </a:r>
            <a:r>
              <a:rPr lang="en-US" altLang="ko-KR" sz="1200" dirty="0"/>
              <a:t>: UI</a:t>
            </a:r>
            <a:r>
              <a:rPr lang="ko-KR" altLang="en-US" sz="1200" dirty="0"/>
              <a:t>에 표시되는 </a:t>
            </a:r>
            <a:r>
              <a:rPr lang="en-US" altLang="ko-KR" sz="1200" dirty="0"/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range</a:t>
            </a:r>
            <a:r>
              <a:rPr lang="ko-KR" altLang="en-US" sz="1200" b="1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값 조정 범위 설정 구역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min</a:t>
            </a:r>
            <a:r>
              <a:rPr lang="en-US" altLang="ko-KR" sz="1200" dirty="0"/>
              <a:t> : </a:t>
            </a:r>
            <a:r>
              <a:rPr lang="ko-KR" altLang="en-US" sz="1200" dirty="0"/>
              <a:t>최솟값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max </a:t>
            </a:r>
            <a:r>
              <a:rPr lang="en-US" altLang="ko-KR" sz="1200" dirty="0"/>
              <a:t>: </a:t>
            </a:r>
            <a:r>
              <a:rPr lang="ko-KR" altLang="en-US" sz="1200" dirty="0"/>
              <a:t>최댓값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step </a:t>
            </a:r>
            <a:r>
              <a:rPr lang="en-US" altLang="ko-KR" sz="1200" dirty="0"/>
              <a:t>: </a:t>
            </a:r>
            <a:r>
              <a:rPr lang="ko-KR" altLang="en-US" sz="1200" dirty="0"/>
              <a:t>숫자 조정 시 </a:t>
            </a:r>
            <a:r>
              <a:rPr lang="en-US" altLang="ko-KR" sz="1200" dirty="0"/>
              <a:t>+, - </a:t>
            </a:r>
            <a:r>
              <a:rPr lang="ko-KR" altLang="en-US" sz="1200" dirty="0"/>
              <a:t>되는 값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1848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9.xml><?xml version="1.0" encoding="utf-8"?>
<Control xmlns="http://schemas.microsoft.com/VisualStudio/2011/storyboarding/control">
  <Id Name="397f893b-0366-4ad9-8e0f-2699e1c2be48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2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66.xml><?xml version="1.0" encoding="utf-8"?>
<Control xmlns="http://schemas.microsoft.com/VisualStudio/2011/storyboarding/control">
  <Id Name="397f893b-0366-4ad9-8e0f-2699e1c2be48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0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2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5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3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3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B432A0D6-D134-4485-BFE6-87B4DDFAD16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6834F68-5CC1-4912-A788-4551386E8BA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FEBE96B-0103-401E-9317-FF3DC397E78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757C224-268C-4DEF-BCBA-10F5F970110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2CD4158-3436-470A-B73F-EF47083C772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D0602F2-C92C-4FF3-A6D3-0283E2F2187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B50D01F-2F71-4CFE-9ADB-7F3FF997D03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285537E-AA46-498A-BF1D-3158E266758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EF5D760-16EC-4608-A984-7A25AEE50F4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9434631-868F-4153-A1CD-03A3DA124D5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084351B-29D9-4143-B53A-0A5C92A4718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1346C36-53FD-4270-90DD-DD62C56BD87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D931812-F54B-455B-853B-3C78FBA4D6C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BB9E1B4-F2FE-4E57-9CF7-4A6244BCBD2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CAB979E-7747-40CA-92B7-E6DDE80D835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73EE3FD-15CA-452E-8D29-9E2A8AA82D7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31C4D70-F715-4F64-8F98-0284ECE45D3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9AF75EF-D7AD-4525-990C-3C6A97F3A23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5D3A6BF-41C3-4818-BE24-E429CB6487B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69F94E2-1E60-456A-A7F1-AFD9D1696BD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2043C80-EB2D-448E-8D71-2101D7FDFF8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E9587A3-6D20-4E81-9D0D-44A89CA46E5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B9C479D-6E7F-4B31-A01D-1D29294891A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4A7D69-A544-43E5-A4FE-B61255A5E76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263A03C-2AC6-4CDA-B60E-7A560F01313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76F5672-E790-4AE9-93B7-FC5598AC07C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99A614E-BADB-40E7-915B-787576451C5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47FAADD-FABE-4340-8560-FF5BF3F6175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61D87A7-D54F-4D33-B9CE-C0DB501A97D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66F274E-3FC2-48D7-91B2-270EA7853FE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B70ACAE-89C6-4E9C-8096-0E04DEC43AF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A756089-043C-4048-984F-043733CCDE7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4171936-0B07-4FFF-B13E-1E85A621080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BC80277-A9BE-4500-9F03-59DD59B22A6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66960F-896C-4A12-93C0-54D0E4A7242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30698A3-125E-48E0-A589-6C02A15D064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DDA2CD2-4934-4758-A95F-10C485D19E7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DDCA375-E0AD-483E-AF90-BDE76BB9934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E95CC20-39E7-4A7F-B8FA-3B8DEC95DFF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E10DCCA-1131-4F8D-A131-7811B08A3E4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20E6AA7-2772-4A4E-96CA-DE208EC20A8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170B77A-E003-4589-88E3-76102C2C00D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941E938-D8FF-48F5-805E-2566B8129A4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F619A3D-01E3-487D-ACAD-261451A42E4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946B578-D766-4E33-95AB-C160FBB502D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E3A58C1-DE7D-4593-B914-4DF6B6AEEB4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CF8A1C5-4524-462B-9B84-FAAB8ABC650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91517B3-8383-40AC-B838-90B7750BDDF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0565AE6-7AFD-4E40-9FB2-FC2540A0C71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E18067E-240D-4B66-8E48-738E56DD461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B9CC2BD-D1EA-4A05-8B91-2DA4E18BDE7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923363D-2520-42CE-AFEE-3892DB773F1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08B7408-FE9C-45C4-9C3E-FC18FBED81F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DBDC411-CC30-461B-9085-8EC578C7CBD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96665FB-52E3-4BF2-B167-03BDCF64385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B0BD921-BD3C-4FB1-AF34-87206A61675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65291FC-B063-45C1-B964-D485426604D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6B8C297-A6AD-4D74-A109-83A8DD3C135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EA7FC56-DC2A-4783-BEF3-9D492C610C4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8637785-784B-498A-BC64-213D5E04702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C6BF416-44E6-4465-8C40-16410F483E1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7A4EA11-5DE8-4319-A879-2F224408311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FE89041-7ACF-4F7F-B317-5A7447596A7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216DF4F-9AAD-465E-BAC9-B2A39B4A840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7D0B200-0801-40C4-8741-D4A9D65C68E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D5C985D-CEE2-4498-B2BC-4D28B58519F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E202661-44A1-4CFD-9FA8-9EA98ACFFFB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94CB16B-42C0-4E93-A0D2-E5C057A99C5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8AA559B-4217-4B27-9418-15D974C6B2A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F5D4960-5DD9-4B10-8FE1-2F82D505118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70F77E6-068B-490D-9ABD-FEAF6D22392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E6612BE-C22D-4B7F-ADE0-480F6BB76F4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5187648-8912-417F-B689-6F9DBEA479A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2313D99-9BDC-4B32-8896-807BC8E3231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75B4103-EFBB-48FA-8D76-4F0543F93A3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ACF4C23-5494-4524-804F-0F7F27E22FE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3994FD4-DC1C-4289-AE8A-1D87625EBA4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D9F4F1B-8B53-492F-89A0-160CA6DF003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035F62E-4D1B-4C24-BC80-7B1712CB8EB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5625BCE-D02A-4143-918C-6E8ACA2A4D1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9198F2F-1E32-45EC-85D9-C9BD608CE9F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4DCBFBF-62CD-41C8-8C4C-542A57CDDC4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669009B-2317-43EE-A062-50567351A7E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5B0AEFA-3838-45B9-84CC-230797A7D57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C6A185F-9F78-4651-8048-8F8C2827D0C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5C9B9CD-C209-4289-B39F-807D212B6B1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D624CD6-C2C5-4DB6-B960-01A8415560D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DE249DA-8283-433A-AB3B-BD95F4DA6EA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4871F90-86F6-4298-A144-F072705C043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E2C74F1-C6C1-412D-877C-8E3FE6EF6CB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672570D-3F0B-4380-8BD7-237F327781C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AF76525-D5A8-4B5C-9762-769FCF67234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DCBCC3A-3E80-4F85-B5F9-FC8CCA861DB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DD25168-3618-4A91-8F41-A92E2742208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19BCF01-05FA-42C7-8E82-B808DAE9AB4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B9597BA-D827-4226-B4C3-718D0E71F71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D043E5C-76B5-46F1-8833-9C486EB07A2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86A64C2-697E-47C6-82F5-C27F3B74928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2E904B3-9D47-4F6A-AC02-1288C954643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80FF6E3-0543-4DD5-8CC2-1B969DA6496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FA592A7-3EF1-407D-8493-2F0DA6F64ED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26B1C0A-DB81-42E5-9D6E-5D169FBF34B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DC024B0-5AC5-43AE-B4D3-C0AC0379531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E27DD6A-6604-4FD5-9BD4-A2578DB4F03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7B5BC43-170A-48F7-9838-63C4189A2D4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30CE49C-1468-4D58-9D4C-A89C1059227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C1C1CB4-E68E-43DC-9A28-B322DFB34E6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20F4C5E-88F1-4FD2-BEC4-377116E9A63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01A603E-B7A9-464A-8438-998A72962F8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2553DDA-75E7-4257-8201-A93DE7A15FB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B58ECB2-DD1F-4E4F-8633-CFC0E63249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F841DA2-B873-4E56-8951-A91C343238A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F99457E-6E95-4D94-B974-940C9D84F27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E55F4FF-1D0A-4936-947D-A7D34CB9471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27726EB-67BB-4D55-92A7-C6DA637ACCF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F563CAC-B2F3-4A5B-9F58-73EDDE5863AA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27F9ABA-2819-428D-B88A-9C20891C971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D496717-A389-49EE-9413-6A1ED9981A4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D5D5C09-5892-4198-AF19-D47073B3999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207CBD1-4B7F-45BE-BB3F-7EECAB121BB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1368376-8B73-45FE-BC9E-CFF61A8AA99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AD81D73-BC43-4C15-9F6A-C59243C655D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1EBDF9F-1AD0-472F-AA93-FA8989AD5EB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E25F57E-6D16-4C0A-BBB9-79B8A0E392B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6CE9C6F-6A57-44DC-984A-B1635668329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B4F0A2A-BAC8-4B79-B476-030EEEE00F0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6CA42677-0E80-494B-ACBE-59E438D5BD6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30C18E9-0B8D-41E4-8B52-8F9ABFEA38E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9003950-248E-430E-AF67-24849B519F5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F029E02-324F-4400-9C31-4EEEE73C876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5FF8742-A136-4B64-8BEB-44FDFD3288B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22D9B0A-195D-463F-B4BD-9EBCD63CCCE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A5074E0-B4DC-4125-8E36-5299D3B89E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74B8A6E-8FEA-4885-B794-0A864E116F1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CB2F974-F5DE-45A7-92FD-78F308B296C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5CF0BE3-4882-4D03-8EA1-BC2AECEC46F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3BB0923-2A2C-497E-BCC2-6FAB0368CB78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4CF0850-BA64-4383-BFC9-DF8379B4306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BB48C1B-E14C-4065-AB2F-29365F6CE5B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76FA7ED-8C71-4BC3-A2EE-A30E95FBEB73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797F7EE-E385-44B2-A79F-12CF0746B5D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1527924-F04E-4535-9AFD-315B07EDD34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62C9426-EC1D-4DDD-B465-4F2CD206D62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CD8FC88-4FF4-401B-8537-7E918E79C4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96C9D23-7E0F-4CA6-A337-82ACEA299DEC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E1C8376-114F-4593-9B90-0AE5B526123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FC734DC-6A58-479E-A7AF-0CD26E81C89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71CDF8A-EBF2-4E70-AB51-3570376EFA7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2399D35-5A26-4753-8C7B-48F5F802B62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B5DB999-EA25-49A2-8C83-A2D11C7D9A3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AB33C05-6EA0-4FB0-9C7C-5880AF244BD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4D26888-EC12-4DF8-A946-533AD54E7A6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9D1BBA1-6ADF-4CBB-A730-8E95BBD0901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3D51892-FD2A-46D7-8FF3-D63E811624C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B2D033B-D7B6-4D06-AF9C-F023632E58B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DF47EE0-3BCD-411A-99EC-51DDCA1335C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2F027BE-65D2-4F8E-BC8C-7508F4EDD70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F134724-FF22-4E05-A93D-43418176A3F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21B5B9A-F8DC-44C3-8F2F-1F686EF1FBD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7048130-51B8-4362-971B-B3DFEE9E82C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2D8DE3D-D84A-4113-A5A7-8E559035C1C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A11FBE0-6067-4473-9F93-F3C0B0D92D5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72DE4B6-4B8E-4A0F-8443-644E5659345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617CAD7-70DE-48C9-BE08-FBAD47C4741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9101D25-1B87-47EB-9A60-2CC3B01FF60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69851772-8480-483F-AD58-9097EC58948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60BC04A-3EF8-4C01-AE57-78DE806B35C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B0EE611-B232-4D42-8AD7-8E55E06B304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B47072F-CDB4-4CA0-A06C-A75F918E03D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7E18010-51F6-4696-AF19-6569CA3A46A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6071740A-F138-49D0-A6EA-162943B9D3F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5885AAD-360A-4741-9A92-CF72E173FEE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FC5D2AD-0E79-4E85-91A3-D969AB2F61B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2708CDC-CAFD-4686-B3C7-E9359771590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365BC7A-A643-4C84-8D34-54344E0BAB7A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F8AD61C-D558-49C6-95EF-AC397CC026C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0F69CA14-CF11-41B7-941B-E84D711A638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F888B19-15AF-476E-BE1D-58688DFE34C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31101C0-C626-435C-880D-43D3C429C80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28B4364-C5CD-49B1-9A0C-2BF0032C95A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B8E287E-DC4D-40AF-8FEF-27363A7955D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4B33656-83D9-4BCF-99B4-51D6C656E99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430A3BA-B40D-46FA-AA27-6837898A50B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069537E-F758-49BE-9686-3EB3ED85DC8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EAB665A-138A-41EC-BC8E-711B4140265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27AADCD-4356-4A43-8584-1D8EEA8ED7B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9321208-EEC4-4C84-ACE8-64EC64A140C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8D8C5EE-80B0-4483-A9B3-E2E54BF55F7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4003E2-BD68-4BEC-9FCF-1715BF75DCC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6125C84-80B0-4051-9AC2-E6E3269809F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E159DB9-415D-4827-BF88-FD6FD6E8AD8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CEFA13F-B796-4091-8B3B-621A19D01EBF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12E6699-AB1F-46A1-B61B-D6F1F1DAF29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5A375F6D-F725-4560-BE98-36EAB13D27FC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60206D0-E0B5-4448-9407-5D44686B894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400B96DE-0CA3-47CE-8CA4-6B043C4EE8E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C6204B18-A014-4CF7-A67C-1DA52E7E587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A0F5140F-BC71-4AC0-BE3D-8F796BA7E7E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4B6166A-BCA5-4B4F-83F1-38F2317F84C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4531A31-3101-4E86-B1E1-516E598F2AD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7652ACC-9390-4755-8F69-C5137CFEF9F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3156533-096F-4D33-9269-2C5A1DD2AE5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F5ABD9E-8D84-4C22-AA21-99874C25A1B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1A506A2C-4A16-419C-B17B-A1349C603AB0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09F8F68-5DFB-4EA6-9B50-ABA3BEEA528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ADC6B77C-203D-4D88-B7D2-19BEA93DC973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EA61C18A-E1DF-43E0-8526-0A8C3F38E85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F16D0A5-2282-4752-9DDB-7F17E958648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2B6F2FE-4C73-4EE2-8429-0922C313D18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650B6F7-05BB-401D-855B-B8ABD598AC6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0A66AE8-1F9A-4597-BCB7-BE3B9C966ED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40B7B72-D483-4B65-8A31-4FB2A1B8CCC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0B1C9CE-5291-4895-A3DC-176ED980C3F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4A5A29B-22E9-416A-93DD-BB87F2D86D3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C5BFCC9-0C96-4FD9-A2DF-8F7EBDBD2DF2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47478EB-D526-4ED0-AA9A-EC9647C71E9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AD1D6BF-D986-4890-86F2-3222143E54E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FBE53FC-FE2B-404E-84A0-F65BAA429F0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E4AF9B8-97ED-4C6B-8CEC-73D15F39BC8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0E34B04-FFC0-49C4-84CB-4C9FA22179C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EAFB689-1A8E-4C14-8446-60B2414ADAF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C651CCB-50BB-4F12-8412-49544B14C38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054F743-DE38-4E3A-B4CE-F7F60F22915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E6E4843-7D3E-4356-B5C9-5413145F724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AAB7FDD-BF6E-40ED-851B-B2D09F1B946C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181DE6B-97ED-41B7-B176-85D9D8F3139D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EF1FA6B-9BE1-45D5-987B-07AA5DA96AA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E94DAA4-0AD4-4487-9EB4-4E1A2CBD3A2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BA19721A-9623-4B5A-95AD-F83D905DF43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C90DEFE-8D85-4423-9EF3-438AD80C806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ECA9D4D-D692-4D65-AE20-77FF29FFA1B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F9C0EFC-D9C9-4B35-B509-116BDEE4D43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291D0D7-A458-4BD8-8793-9FF55BC085B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EC07872-A951-4F3C-BD4A-675C70C66C7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ECA83E7-3B5E-465C-8731-B25984D44516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8AEEEDD-0FBB-4272-B07B-6CCA27BE28B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6DA2211-8077-4162-B561-3022B0F6442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EA5DD868-7E2F-47FE-B9CE-F4CA7B69351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20DC4D88-8E6B-4759-A066-7726BE56D2F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FAFDF13-2C40-44F0-8BC9-C66E67B1FC9C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9CE154DB-6A85-4F4A-81F0-F4AF823B814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2E348D1-5D08-4F53-9481-F75B05A1178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EB25FB9-C735-4290-A8F4-CE3606A07915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2E4261B5-7FCA-4F73-B856-F1873BB410A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EBA1FD-8E45-433D-9231-D26456F9649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688DA64-B81B-4A8A-A91C-11E00E391FB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6DFD3983-3A27-45D3-B232-7495A395E19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233C6A9-4938-4D53-9472-A2C4B778787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8F63D16E-008D-4F81-BC05-DF97D798B2B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98A5392-7171-45C6-8870-84B3CF544AB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F8CC28C6-AFCF-4E43-8420-F2AFC9908DF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79B5B58-CC93-4674-807B-30C116F180B9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1D3EB7D-675F-4494-9C70-5E9A8A37424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7F73080-B850-43B2-A88C-A984272CF32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84D3019-44AF-4633-9248-90AFCD2C4052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6FAAA87-1921-40E5-9618-6C69DE280C26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DE9D6FE-DAFA-49F0-BB9D-339F6DE32B9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87A8ED5-6331-41FE-8B6A-125D7C83F2F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9F01B34-2E42-476F-9C99-72CC374215F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4A472AB-B2A2-4357-9A70-10BCA650DF16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3036E66-A382-4496-91D8-93FF0F7D294D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B50B5B3C-052F-4666-9725-A3C8FF526B1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0B1E958E-51E6-4FAB-9DD1-F0534E62073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44FF9AA-17F2-4376-A849-F001F174E7A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C46406E-14B3-47D1-ACEB-6343002ED3B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BD2E126-E1EA-47E9-8642-AA7BFD8743A1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21BE7B3-8E49-4B89-B048-A0D965FC9C8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8F53BC3-9166-43BF-8CD7-99DDA1D6455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2E3ABE5-C70F-4CE7-99A6-27EA3775841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94396F2-BF6C-4702-9C7E-74138D477A1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D8249AC-B126-40DD-9BDA-E71884C83E4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38C1C10-B09E-4D2F-B483-139DBC754F8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93526C4-CAB0-4A6D-B4A4-C6B95B91E74F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7031BD4-DA5E-4C58-B957-3B1A7254427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914D5F9-B4E0-4D65-A3A6-CEBA4BFB3CA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AA5BE32-3E8E-4F0E-A203-E60AA47669C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BE228C7-3342-44CE-B3C2-8997EFC3282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AEAE6C8-7EED-4298-BE9E-339EF6F121B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25E48E4C-24D4-444A-891B-443FFBE6B83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8FF836E4-B94E-4F81-92B3-0ED8440BD1B7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B538530-C17B-488C-B51B-311FB74EFA5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3EB2970-B130-492F-BD5B-A94A686AA56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E13B0D6F-77D6-4188-8178-AAA08E218FA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79F7363-65A4-4C34-AE23-F69141EEE2C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538D6F3-1F64-46DA-A836-B0181955B62D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EC34DDF-B102-4D57-B0A8-D81AC486E8A6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241E099-9A17-4B90-B9B3-7AA203FF240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4B57D80-177F-41C3-A7A4-BF557CA2766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D84E469-BDF0-4265-B5B5-AD74A061FEB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EE662E4-BE62-43E3-AD01-362A75BDBCDC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BA9320B6-17FC-4052-80D4-D55EE5CC3E1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AAEB7DA-4228-4772-90B4-E5CB28513D5E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DAD0EA4-E9DE-4DA6-9FD8-E7DC1E6937ED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3BFE205-93D6-4E1B-A01C-22563313C11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D93633F-5912-41B7-81FF-77C58131DF1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4CA455B-B4A7-49F9-9D05-EE3DABC1247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D5D16E65-4BA0-46CC-A4B7-12656DB4CDB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A111C378-2450-4042-BE02-101ADE2CB8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3ED6C80-54E4-42CB-BF64-A60E4AB8BFA4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8E8C778-A550-4690-85BB-8321F1FB831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253A9A0-0A38-4D59-BA1F-D8A0E9679EB2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442176C-A776-4D88-B5C0-ED34A0424BE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FF4E3DA-59B3-4110-BDEE-53B91B66299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F76266F-FEBC-4C5A-AC97-A4893C321F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6F1C0A-E31A-46FD-A3AB-89BD29DC7E8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9E70ED5-9E58-4157-839E-4A7755140E0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6E324F6-B19E-41FD-892F-6D1A1521846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FBF103A-0A76-4ACD-855C-CCD65BCB454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B0C04CC-78C5-4C61-AC2A-8B39569E1E6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D8B0DD7-BE06-4EBC-A8B7-2F1546BE426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F7C513D-59DD-48A0-B9EE-FA90BD8B7BB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7DE82CF-F157-4D73-A5F5-907EAC6AEF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471136A-923C-41C9-83AC-53E3D8A5ECD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760DA53-03E7-42A0-B356-CBDA360D144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93A89D4-0BD6-4EB3-90E5-353EC712F5C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0CC35E7-280C-4ECD-A917-016D3EBD0E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7E24BB6-057A-4A88-91CA-FEC5FB46A44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4D59190-52DC-4446-9FA7-DAF941532B0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4D31C13-3B65-4463-B75F-43065F2AC2A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63D97B1-5D12-47D8-B41A-96BFBCE09C0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47D8846-36F8-4F8B-8B54-EA7A9BD3F02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5421AFE-F2A5-451B-881F-DE1A5DECAAD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6A09F63-DDA9-447C-85B6-08AB0B48587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CD620C2-E9F4-4985-87F8-9A33DD64C63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1391FCE-107C-405B-9163-63F733C54CE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722013F-70ED-4173-A0D5-7FBE4D7C97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F848C7A-4CDA-4FD5-AB14-5B35C7F332B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8CC7F24-661C-4E3D-8EC0-B649FBCD41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6F724A5-5619-4AA5-80BD-3CD1174F774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D87FDBA-4D30-4DF7-9CB3-F9E95BE7ECA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36F0185-0D41-4EEE-8D0B-3FB358DE9C9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438D1B7-66FA-41C1-9DDF-BB0044C1959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99397EC-68C9-4249-B60D-DA7E257A287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3943548-8D4F-440F-8DA6-002D5C1E487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1CB0FEE-923F-48EB-8603-6AFE2CE947D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7DF4C6-0577-4CE4-AA75-D7E3E1A7321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22DB7D5-11F4-4507-AE1C-13D3D0DAE27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DB5F58-A314-4E2F-926E-DB6364AC477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71F6E48-6FD4-4E8D-954D-B5769AB1B5B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7C33C44-C602-4230-BB68-348FBBAAFA8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C844404-CFCC-4C87-BB09-6BFAE45717A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BA38E5F-34E8-4AA9-BB43-700E38B8603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86B7C8A-35B2-4303-9A04-93B05C156B1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A5BD06D-162C-4DA7-92F8-E61C4A7C3D0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7E52F52-6CC9-4A11-BF58-B6F46FD7CBB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B7060DB-CC5E-4F4F-80D0-6C04A21BC6E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B40C3EA-71F8-4B2C-89B5-CE0731B22FD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B818E6C-C45D-473D-BBF8-A91B38D9A5E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387D682-FAB2-4B34-8E8F-72C39F98B67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F6BE1BA-1669-418E-9101-BDEC4A270F9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40FC389-5515-474F-81E1-EC249ECF733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B72C1DF-CFB6-4162-9AF1-A1F56458B9B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247048A-4108-49BD-A7F1-67AF936D608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292571D-9283-4B33-8A8B-F9E38E89224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8F2904F-7811-413E-BFEE-300A00AAD70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4BC0985-1848-4F74-A096-60EF3CF549E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206F2C3-BC8C-41D5-9A93-E99AD530FB0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91473DA-F6EF-4E5C-A043-84A1826A24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F76EAD-C712-4100-98EE-B9AFE0F7536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10FBD85-9190-4AD5-94A1-1CBE81FF560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3768845-4BA6-4858-BB0A-5859990B46A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5CC981F-F90E-4078-ADC8-5C97B05E0BE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474E906-4EF6-4BCC-94F7-B4F6D017C44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481EF0A-00BC-4684-8C29-D3AD2BF0C18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75B5DFE-4C91-4833-85A0-C2C678A208C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0DCAF17-BBF8-4283-BA45-2AFD3F2E5F0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E37D348-AEB8-4364-AEFF-DD514D07CCF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542764E-6599-40D0-AE83-47D7BA12F09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A4E0CE0-4F88-41DA-BC95-53C3CDDFB9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5617</TotalTime>
  <Words>2764</Words>
  <Application>Microsoft Office PowerPoint</Application>
  <PresentationFormat>사용자 지정</PresentationFormat>
  <Paragraphs>956</Paragraphs>
  <Slides>31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Helvetica Neue</vt:lpstr>
      <vt:lpstr>맑은 고딕</vt:lpstr>
      <vt:lpstr>함초롬돋움</vt:lpstr>
      <vt:lpstr>Arial</vt:lpstr>
      <vt:lpstr>Consolas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지수 김</cp:lastModifiedBy>
  <cp:revision>88</cp:revision>
  <dcterms:created xsi:type="dcterms:W3CDTF">2020-12-16T12:18:03Z</dcterms:created>
  <dcterms:modified xsi:type="dcterms:W3CDTF">2022-01-25T06:41:10Z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