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ko-KR" altLang="en-US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7" y="4271264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78" y="4271264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37" y="4270224"/>
            <a:ext cx="2641018" cy="149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5" y="4271264"/>
            <a:ext cx="2671372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01" y="2254603"/>
            <a:ext cx="1355704" cy="482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4239" y="2737218"/>
            <a:ext cx="15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구상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7" y="2015599"/>
            <a:ext cx="686605" cy="68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6446" y="2737273"/>
            <a:ext cx="19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for SQLITE</a:t>
            </a:r>
            <a:r>
              <a:rPr lang="ko-KR" altLang="en-US" dirty="0"/>
              <a:t>를 통한 </a:t>
            </a:r>
            <a:r>
              <a:rPr lang="en-US" altLang="ko-KR" dirty="0"/>
              <a:t>Data</a:t>
            </a:r>
            <a:r>
              <a:rPr lang="ko-KR" altLang="en-US" dirty="0"/>
              <a:t>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2219589"/>
            <a:ext cx="1355704" cy="482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0406" y="2737273"/>
            <a:ext cx="19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UI </a:t>
            </a:r>
            <a:r>
              <a:rPr lang="ko-KR" altLang="en-US" dirty="0"/>
              <a:t>화면을 통해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7281" y="2495910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998473" y="2493641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3763558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3620375"/>
            <a:ext cx="12192001" cy="2503333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C67-C1D0-49B6-B887-9D36F52631BF}"/>
              </a:ext>
            </a:extLst>
          </p:cNvPr>
          <p:cNvSpPr txBox="1"/>
          <p:nvPr/>
        </p:nvSpPr>
        <p:spPr>
          <a:xfrm>
            <a:off x="1233514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1]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3846A-FA9A-40B5-918F-3D149991EA45}"/>
              </a:ext>
            </a:extLst>
          </p:cNvPr>
          <p:cNvSpPr txBox="1"/>
          <p:nvPr/>
        </p:nvSpPr>
        <p:spPr>
          <a:xfrm>
            <a:off x="4254270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2]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E07F4-8F68-4023-86C9-3BC7406E1409}"/>
              </a:ext>
            </a:extLst>
          </p:cNvPr>
          <p:cNvSpPr txBox="1"/>
          <p:nvPr/>
        </p:nvSpPr>
        <p:spPr>
          <a:xfrm>
            <a:off x="7259849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3]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3137B-869D-4A20-8397-A4E2916E2E52}"/>
              </a:ext>
            </a:extLst>
          </p:cNvPr>
          <p:cNvSpPr txBox="1"/>
          <p:nvPr/>
        </p:nvSpPr>
        <p:spPr>
          <a:xfrm>
            <a:off x="10265429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4]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FAB1F-0D12-4495-9DAA-A2771CE1024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16947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210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28</cp:revision>
  <dcterms:created xsi:type="dcterms:W3CDTF">2022-02-10T01:43:16Z</dcterms:created>
  <dcterms:modified xsi:type="dcterms:W3CDTF">2022-02-16T08:17:29Z</dcterms:modified>
</cp:coreProperties>
</file>