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83" r:id="rId4"/>
    <p:sldId id="278" r:id="rId5"/>
    <p:sldId id="300" r:id="rId6"/>
    <p:sldId id="301" r:id="rId7"/>
    <p:sldId id="276" r:id="rId8"/>
    <p:sldId id="271" r:id="rId9"/>
    <p:sldId id="287" r:id="rId10"/>
    <p:sldId id="302" r:id="rId11"/>
    <p:sldId id="3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326393"/>
    <a:srgbClr val="CAB5BD"/>
    <a:srgbClr val="6D8CAC"/>
    <a:srgbClr val="2A345C"/>
    <a:srgbClr val="1C2244"/>
    <a:srgbClr val="F1ECE6"/>
    <a:srgbClr val="0F1225"/>
    <a:srgbClr val="C9CACF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112126" y="2505670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Smart Farm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590090" y="3810189"/>
            <a:ext cx="1011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Team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642536" y="4167798"/>
            <a:ext cx="290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팀장 강신혁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ko-KR" altLang="en-US" dirty="0" err="1">
                <a:solidFill>
                  <a:schemeClr val="bg1"/>
                </a:solidFill>
              </a:rPr>
              <a:t>추교윤</a:t>
            </a:r>
            <a:r>
              <a:rPr lang="ko-KR" altLang="en-US" dirty="0">
                <a:solidFill>
                  <a:schemeClr val="bg1"/>
                </a:solidFill>
              </a:rPr>
              <a:t> 최다빈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218314" y="2059801"/>
            <a:ext cx="7884160" cy="2962960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샘플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Supplement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479" t="28553" r="17346" b="35550"/>
          <a:stretch/>
        </p:blipFill>
        <p:spPr>
          <a:xfrm>
            <a:off x="329609" y="4655077"/>
            <a:ext cx="8398515" cy="2081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971B96-B9C2-4B01-8876-EB46EDB9D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33"/>
          <a:stretch/>
        </p:blipFill>
        <p:spPr>
          <a:xfrm>
            <a:off x="276030" y="843714"/>
            <a:ext cx="9121969" cy="3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샘플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Supplement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97" r="45217"/>
          <a:stretch/>
        </p:blipFill>
        <p:spPr>
          <a:xfrm>
            <a:off x="353943" y="1139686"/>
            <a:ext cx="6205883" cy="56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Contents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피드백 사항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69790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수행 과정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수행 결과물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피드백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파일이 제대로 생성되지 않는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문제에 대해 피드백을 받았습니다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525756" y="427306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Config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배치와 통일되지 않은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버튼으로 피드백을 받았습니다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323902" y="427306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화면 구성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주석이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 추가되지 않은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것에 대해 피드백을 받았습니다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9229447" y="4273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주석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12" t="4580" r="71325" b="62966"/>
          <a:stretch/>
        </p:blipFill>
        <p:spPr>
          <a:xfrm>
            <a:off x="8123911" y="1825462"/>
            <a:ext cx="3263016" cy="2108746"/>
          </a:xfrm>
          <a:prstGeom prst="rect">
            <a:avLst/>
          </a:prstGeom>
          <a:ln>
            <a:solidFill>
              <a:srgbClr val="CAB5BD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09" t="5156" r="69339" b="62957"/>
          <a:stretch/>
        </p:blipFill>
        <p:spPr>
          <a:xfrm>
            <a:off x="768071" y="1825462"/>
            <a:ext cx="3261361" cy="2108746"/>
          </a:xfrm>
          <a:prstGeom prst="rect">
            <a:avLst/>
          </a:prstGeom>
          <a:ln>
            <a:solidFill>
              <a:srgbClr val="CAB5BD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5991" y="1825462"/>
            <a:ext cx="3261361" cy="2108746"/>
          </a:xfrm>
          <a:prstGeom prst="rect">
            <a:avLst/>
          </a:prstGeom>
          <a:ln>
            <a:solidFill>
              <a:srgbClr val="CAB5BD"/>
            </a:solidFill>
          </a:ln>
        </p:spPr>
      </p:pic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생성 과정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1064282" y="4141246"/>
            <a:ext cx="2041451" cy="1989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1064282" y="4141244"/>
            <a:ext cx="2041451" cy="484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339957" y="4141246"/>
            <a:ext cx="2041451" cy="1989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822840" y="4141246"/>
            <a:ext cx="2041451" cy="1989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81398" y="4141246"/>
            <a:ext cx="2041451" cy="1989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235070" y="50740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6009274" y="50740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736534" y="50740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395444" y="4206913"/>
            <a:ext cx="137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입력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822839" y="4141244"/>
            <a:ext cx="2041451" cy="484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177244" y="4206913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텍스트 추출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81396" y="4141244"/>
            <a:ext cx="2041451" cy="484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712182" y="4206913"/>
            <a:ext cx="18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버튼이벤트 실행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339953" y="4141244"/>
            <a:ext cx="2041451" cy="484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406407" y="420691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Config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파일 생성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216682" y="4740520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 input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노드를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사용하여 사용자에게 값을 입력할 칸을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제공합니다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998712" y="4745524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노드를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이용하여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추출 후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생성합니다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734358" y="4745524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Button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이벤트로 선언된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형태의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데이터를 가져온 뒤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노드로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송신합니다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519230" y="4740520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노드에서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수신한 데이터를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Config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생성합니다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07" y="1160657"/>
            <a:ext cx="7488452" cy="2717050"/>
          </a:xfrm>
          <a:prstGeom prst="rect">
            <a:avLst/>
          </a:prstGeom>
          <a:ln w="12700">
            <a:solidFill>
              <a:srgbClr val="326393"/>
            </a:solidFill>
          </a:ln>
        </p:spPr>
      </p:pic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50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버튼 통일 및 선택된 버튼 색 변경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8" y="1187540"/>
            <a:ext cx="6566120" cy="4830528"/>
          </a:xfrm>
          <a:prstGeom prst="rect">
            <a:avLst/>
          </a:prstGeom>
          <a:ln w="19050">
            <a:solidFill>
              <a:srgbClr val="326393"/>
            </a:solidFill>
          </a:ln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7283316" y="2019260"/>
            <a:ext cx="4758430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7291614" y="3713210"/>
            <a:ext cx="4758430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7283314" y="2019260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7283314" y="3713210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7293991" y="2373938"/>
            <a:ext cx="982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버튼 통일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8441217" y="2189272"/>
            <a:ext cx="3454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통일의 경우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이전의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노드를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input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노드와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노드로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분할하며 자연스럽게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해결하였습니다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8441217" y="3996172"/>
            <a:ext cx="345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버튼의 색이 바뀌는 기능은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노드에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코드를 추가하여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디자인을 동적으로 제작하였습니다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7304669" y="3903838"/>
            <a:ext cx="982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버튼 색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26F25-EC77-4A86-B564-8D169C07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9" y="1010626"/>
            <a:ext cx="11257247" cy="527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주석 추가 부분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930" t="43386" r="28649" b="5346"/>
          <a:stretch/>
        </p:blipFill>
        <p:spPr>
          <a:xfrm>
            <a:off x="353943" y="1481442"/>
            <a:ext cx="6611802" cy="4338994"/>
          </a:xfrm>
          <a:prstGeom prst="rect">
            <a:avLst/>
          </a:prstGeom>
          <a:ln w="3175">
            <a:solidFill>
              <a:srgbClr val="21345C"/>
            </a:solidFill>
          </a:ln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7243559" y="2692620"/>
            <a:ext cx="4758430" cy="1916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7243557" y="2692620"/>
            <a:ext cx="1003659" cy="1916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7254234" y="3296995"/>
            <a:ext cx="982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추가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8397311" y="3112329"/>
            <a:ext cx="3454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주석 추가 기능의 경우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노드를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변경하는 방식으로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테스트를 진행해보고 있으며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추가적인 방법을 모색하고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9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결과물</a:t>
            </a: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148656" y="620297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화면 구성 변경 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4393813" y="620297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버튼 통일 및 색 변경기능 구현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678009" y="6064303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113732" y="6202971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 생성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695380" y="6064303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1992431" y="5747936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4" y="1071315"/>
            <a:ext cx="10041892" cy="4715369"/>
          </a:xfrm>
          <a:prstGeom prst="rect">
            <a:avLst/>
          </a:prstGeom>
          <a:ln>
            <a:solidFill>
              <a:srgbClr val="326393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r="69436" b="6008"/>
          <a:stretch/>
        </p:blipFill>
        <p:spPr>
          <a:xfrm>
            <a:off x="8475564" y="975115"/>
            <a:ext cx="3272394" cy="5657909"/>
          </a:xfrm>
          <a:prstGeom prst="rect">
            <a:avLst/>
          </a:prstGeom>
          <a:ln>
            <a:solidFill>
              <a:srgbClr val="21345C"/>
            </a:solidFill>
          </a:ln>
        </p:spPr>
      </p:pic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42615" y="2824480"/>
            <a:ext cx="130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218314" y="2059801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샘플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Supplement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8293" b="10503"/>
          <a:stretch/>
        </p:blipFill>
        <p:spPr>
          <a:xfrm>
            <a:off x="173467" y="975115"/>
            <a:ext cx="6304114" cy="58151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889" r="42020" b="20339"/>
          <a:stretch/>
        </p:blipFill>
        <p:spPr>
          <a:xfrm>
            <a:off x="5653213" y="2614190"/>
            <a:ext cx="6419516" cy="41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220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최 다빈</cp:lastModifiedBy>
  <cp:revision>73</cp:revision>
  <dcterms:created xsi:type="dcterms:W3CDTF">2020-11-18T01:48:02Z</dcterms:created>
  <dcterms:modified xsi:type="dcterms:W3CDTF">2022-02-21T07:57:38Z</dcterms:modified>
</cp:coreProperties>
</file>