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형근" initials="안" lastIdx="1" clrIdx="0">
    <p:extLst>
      <p:ext uri="{19B8F6BF-5375-455C-9EA6-DF929625EA0E}">
        <p15:presenceInfo xmlns:p15="http://schemas.microsoft.com/office/powerpoint/2012/main" userId="안형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C6D6-EA7D-4053-B1CA-B60333B58E9B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209310"/>
            <a:ext cx="12192001" cy="2686885"/>
          </a:xfrm>
          <a:prstGeom prst="rect">
            <a:avLst/>
          </a:prstGeom>
          <a:solidFill>
            <a:schemeClr val="bg1"/>
          </a:solidFill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dirty="0">
              <a:solidFill>
                <a:schemeClr val="bg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959" y="2704064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14349"/>
            <a:ext cx="74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팀장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안형근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김지수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534" y="4002293"/>
            <a:ext cx="454023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Team 2</a:t>
            </a:r>
            <a:endParaRPr lang="ko-KR" altLang="en-US" sz="2400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pPr algn="ctr"/>
            <a:r>
              <a:rPr lang="ko-KR" altLang="en-US" dirty="0"/>
              <a:t>프로젝트 소개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493306-9576-41CF-93A3-4AF88CE60F20}"/>
              </a:ext>
            </a:extLst>
          </p:cNvPr>
          <p:cNvGrpSpPr/>
          <p:nvPr/>
        </p:nvGrpSpPr>
        <p:grpSpPr>
          <a:xfrm>
            <a:off x="251945" y="4270224"/>
            <a:ext cx="11688110" cy="1498802"/>
            <a:chOff x="346872" y="4270224"/>
            <a:chExt cx="11688110" cy="14988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384" y="4271264"/>
              <a:ext cx="2641018" cy="14976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805" y="4271264"/>
              <a:ext cx="2641018" cy="14976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3964" y="4270224"/>
              <a:ext cx="2641018" cy="14988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72" y="4271264"/>
              <a:ext cx="2671372" cy="14976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01" y="2254603"/>
            <a:ext cx="1355704" cy="4826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4239" y="2737218"/>
            <a:ext cx="15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 구상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47" y="2015599"/>
            <a:ext cx="686605" cy="6866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76446" y="2737273"/>
            <a:ext cx="196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for SQLITE</a:t>
            </a:r>
            <a:r>
              <a:rPr lang="ko-KR" altLang="en-US" dirty="0"/>
              <a:t>를 통한 </a:t>
            </a:r>
            <a:r>
              <a:rPr lang="en-US" altLang="ko-KR" dirty="0"/>
              <a:t>Data</a:t>
            </a:r>
            <a:r>
              <a:rPr lang="ko-KR" altLang="en-US" dirty="0"/>
              <a:t> 생성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63" y="2219589"/>
            <a:ext cx="1355704" cy="4826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70406" y="2737273"/>
            <a:ext cx="193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UI </a:t>
            </a:r>
            <a:r>
              <a:rPr lang="ko-KR" altLang="en-US" dirty="0"/>
              <a:t>화면을 통해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037281" y="2495910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998473" y="2493641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4C7924-9739-43C8-A757-3A59B14A6502}"/>
              </a:ext>
            </a:extLst>
          </p:cNvPr>
          <p:cNvSpPr txBox="1"/>
          <p:nvPr/>
        </p:nvSpPr>
        <p:spPr>
          <a:xfrm>
            <a:off x="508602" y="3763558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&lt; UI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화면 예시 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&gt;</a:t>
            </a:r>
            <a:endParaRPr lang="ko-KR" alt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DAC176-FFA2-4058-8F28-F837867E6048}"/>
              </a:ext>
            </a:extLst>
          </p:cNvPr>
          <p:cNvSpPr/>
          <p:nvPr/>
        </p:nvSpPr>
        <p:spPr>
          <a:xfrm>
            <a:off x="-1" y="1440873"/>
            <a:ext cx="12192001" cy="4682835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88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661" y="4976231"/>
            <a:ext cx="8328484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화면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현재 시각이 나타나도록 설정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 err="1"/>
              <a:t>온습도센서</a:t>
            </a:r>
            <a:r>
              <a:rPr lang="en-US" altLang="ko-KR" sz="1200" dirty="0"/>
              <a:t>/</a:t>
            </a:r>
            <a:r>
              <a:rPr lang="ko-KR" altLang="en-US" sz="1200" dirty="0"/>
              <a:t>모터 수에 맞춰 센서</a:t>
            </a:r>
            <a:r>
              <a:rPr lang="en-US" altLang="ko-KR" sz="1200" dirty="0"/>
              <a:t>/</a:t>
            </a:r>
            <a:r>
              <a:rPr lang="ko-KR" altLang="en-US" sz="1200" dirty="0"/>
              <a:t>천창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천창의 설정을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</a:t>
            </a:r>
            <a:r>
              <a:rPr lang="en-US" altLang="ko-KR" sz="1200" dirty="0"/>
              <a:t>,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수동으로 설정 가능하게 하고</a:t>
            </a:r>
            <a:r>
              <a:rPr lang="en-US" altLang="ko-KR" sz="1200" dirty="0"/>
              <a:t>,</a:t>
            </a:r>
            <a:r>
              <a:rPr lang="ko-KR" altLang="en-US" sz="1200" dirty="0"/>
              <a:t> 현재 설정을 상태에서 확인할 수 있도록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FE3472-CF28-4387-B430-A25CE5D86E7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자동개폐기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E86E8D-ED87-4AE8-BD32-07A8AD68A17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0" y="1205564"/>
            <a:ext cx="4718932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85EE19-E3DE-4AFC-90E0-B0391B0245F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05564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1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01E85D-AA74-4B8A-B300-0B59685570D0}"/>
              </a:ext>
            </a:extLst>
          </p:cNvPr>
          <p:cNvSpPr txBox="1"/>
          <p:nvPr/>
        </p:nvSpPr>
        <p:spPr>
          <a:xfrm>
            <a:off x="547661" y="4976231"/>
            <a:ext cx="832848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화면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각 번호의 스위치를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닫힘으로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1"/>
            <a:ext cx="4719600" cy="2792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개별스위치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B90EB-1C73-426D-9BB8-CF5E5E4AB463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FAB1F-0D12-4495-9DAA-A2771CE1024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169470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FACC7DA-DF1E-41FA-BCF8-2B3B82A722D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4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87B58D-864A-4F92-9523-984B18F6FE98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화면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급수 요일을 지정할 수 있도록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밸브 수에 맞춰 관수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관수 </a:t>
            </a:r>
            <a:r>
              <a:rPr lang="en-US" altLang="ko-KR" sz="1200" dirty="0"/>
              <a:t>ON </a:t>
            </a:r>
            <a:r>
              <a:rPr lang="ko-KR" altLang="en-US" sz="1200" dirty="0"/>
              <a:t>후 급수 시간 및 공급 시간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9600" cy="2795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관수 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8AAB5-53B8-4EE6-91CF-F28CB4DEE8F6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4EA2452-D82B-4FDA-BA1A-AAFF0DF1C88B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180B27-D0C8-49DB-A9AD-4644EA3ED8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60743"/>
            <a:ext cx="5400000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7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74EA0A-4A92-44EB-89C2-A8DB0896CE12}"/>
              </a:ext>
            </a:extLst>
          </p:cNvPr>
          <p:cNvSpPr txBox="1"/>
          <p:nvPr/>
        </p:nvSpPr>
        <p:spPr>
          <a:xfrm>
            <a:off x="547661" y="4976231"/>
            <a:ext cx="832848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화면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개폐 시간 설정 가능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지정해 놓은 값들을 표에 알맞게 출력 되도록 구현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765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Setting 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27117F-A068-4CAB-A157-A0B6DD80C69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07FB020-2CB4-47F2-840D-6A99A49E4FF0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BA805-5118-453A-8287-5560A529CF8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13200"/>
            <a:ext cx="540000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5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182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안형근</dc:creator>
  <cp:lastModifiedBy>지수 김</cp:lastModifiedBy>
  <cp:revision>27</cp:revision>
  <dcterms:created xsi:type="dcterms:W3CDTF">2022-02-10T01:43:16Z</dcterms:created>
  <dcterms:modified xsi:type="dcterms:W3CDTF">2022-02-15T05:49:41Z</dcterms:modified>
</cp:coreProperties>
</file>