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39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F4DB-764B-4480-A778-49F3E2F8434C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F41A-61E1-4457-B3A4-DE1B78B42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Configuration file(ControllerConfigFile.txt)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Database schema(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tableSchema.sql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정보를 이용하여 데이터 생성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Node-RED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연동하여 기존 화면을 동적인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UI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화면으로 구상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5F41A-61E1-4457-B3A4-DE1B78B42F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5F41A-61E1-4457-B3A4-DE1B78B42F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F64644-74C8-48D8-83DF-66E7ACD6A4D1}"/>
              </a:ext>
            </a:extLst>
          </p:cNvPr>
          <p:cNvSpPr/>
          <p:nvPr/>
        </p:nvSpPr>
        <p:spPr>
          <a:xfrm>
            <a:off x="1676400" y="1743369"/>
            <a:ext cx="8839201" cy="1879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294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프로젝트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7" y="4760791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78" y="4760791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37" y="4759751"/>
            <a:ext cx="2641018" cy="1498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5" y="4760791"/>
            <a:ext cx="2671372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4253085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기존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DAC176-FFA2-4058-8F28-F837867E6048}"/>
              </a:ext>
            </a:extLst>
          </p:cNvPr>
          <p:cNvSpPr/>
          <p:nvPr/>
        </p:nvSpPr>
        <p:spPr>
          <a:xfrm>
            <a:off x="-1" y="4109902"/>
            <a:ext cx="12192001" cy="2503333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C67-C1D0-49B6-B887-9D36F52631BF}"/>
              </a:ext>
            </a:extLst>
          </p:cNvPr>
          <p:cNvSpPr txBox="1"/>
          <p:nvPr/>
        </p:nvSpPr>
        <p:spPr>
          <a:xfrm>
            <a:off x="1233514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1]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3846A-FA9A-40B5-918F-3D149991EA45}"/>
              </a:ext>
            </a:extLst>
          </p:cNvPr>
          <p:cNvSpPr txBox="1"/>
          <p:nvPr/>
        </p:nvSpPr>
        <p:spPr>
          <a:xfrm>
            <a:off x="4254270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2]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E07F4-8F68-4023-86C9-3BC7406E1409}"/>
              </a:ext>
            </a:extLst>
          </p:cNvPr>
          <p:cNvSpPr txBox="1"/>
          <p:nvPr/>
        </p:nvSpPr>
        <p:spPr>
          <a:xfrm>
            <a:off x="7259849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3]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F3137B-869D-4A20-8397-A4E2916E2E52}"/>
              </a:ext>
            </a:extLst>
          </p:cNvPr>
          <p:cNvSpPr txBox="1"/>
          <p:nvPr/>
        </p:nvSpPr>
        <p:spPr>
          <a:xfrm>
            <a:off x="10265429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4]</a:t>
            </a:r>
            <a:endParaRPr lang="ko-KR" altLang="en-US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8F8B8E-0B87-4D0D-BA62-F76BFA0FDF45}"/>
              </a:ext>
            </a:extLst>
          </p:cNvPr>
          <p:cNvGrpSpPr/>
          <p:nvPr/>
        </p:nvGrpSpPr>
        <p:grpSpPr>
          <a:xfrm>
            <a:off x="1866556" y="2040258"/>
            <a:ext cx="8458888" cy="1368005"/>
            <a:chOff x="1759823" y="2221287"/>
            <a:chExt cx="8458888" cy="136800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6D8755-BE17-4035-9A23-326F687AEDA0}"/>
                </a:ext>
              </a:extLst>
            </p:cNvPr>
            <p:cNvGrpSpPr/>
            <p:nvPr/>
          </p:nvGrpSpPr>
          <p:grpSpPr>
            <a:xfrm>
              <a:off x="8258027" y="2221287"/>
              <a:ext cx="1960684" cy="1368005"/>
              <a:chOff x="8433513" y="1761041"/>
              <a:chExt cx="1960684" cy="1368005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0553" y="1761041"/>
                <a:ext cx="686605" cy="68660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433513" y="2482715"/>
                <a:ext cx="19606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 for SQLITE</a:t>
                </a:r>
                <a:r>
                  <a:rPr lang="ko-KR" altLang="en-US" dirty="0"/>
                  <a:t>를 통한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 생성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D538569-1A4C-4BF7-BDA7-6A34DC6C9CA0}"/>
                </a:ext>
              </a:extLst>
            </p:cNvPr>
            <p:cNvGrpSpPr/>
            <p:nvPr/>
          </p:nvGrpSpPr>
          <p:grpSpPr>
            <a:xfrm>
              <a:off x="5030037" y="2425277"/>
              <a:ext cx="2428211" cy="1164015"/>
              <a:chOff x="5105219" y="1865638"/>
              <a:chExt cx="2428211" cy="1164015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1472" y="1865638"/>
                <a:ext cx="1355704" cy="4826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105219" y="2383322"/>
                <a:ext cx="2428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동적인 </a:t>
                </a:r>
                <a:r>
                  <a:rPr lang="en-US" altLang="ko-KR" dirty="0"/>
                  <a:t>UI</a:t>
                </a:r>
                <a:r>
                  <a:rPr lang="ko-KR" altLang="en-US" dirty="0"/>
                  <a:t> 화면 구상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&amp; Data </a:t>
                </a:r>
                <a:r>
                  <a:rPr lang="ko-KR" altLang="en-US" dirty="0"/>
                  <a:t>출력</a:t>
                </a:r>
              </a:p>
            </p:txBody>
          </p:sp>
        </p:grpSp>
        <p:cxnSp>
          <p:nvCxnSpPr>
            <p:cNvPr id="21" name="직선 화살표 연결선 20"/>
            <p:cNvCxnSpPr>
              <a:cxnSpLocks/>
            </p:cNvCxnSpPr>
            <p:nvPr/>
          </p:nvCxnSpPr>
          <p:spPr>
            <a:xfrm flipV="1">
              <a:off x="4207243" y="2818046"/>
              <a:ext cx="845810" cy="1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H="1" flipV="1">
              <a:off x="7435232" y="2818046"/>
              <a:ext cx="845810" cy="1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8A9BC7F-9EA7-4077-B62D-56CC2E04EA60}"/>
                </a:ext>
              </a:extLst>
            </p:cNvPr>
            <p:cNvGrpSpPr/>
            <p:nvPr/>
          </p:nvGrpSpPr>
          <p:grpSpPr>
            <a:xfrm>
              <a:off x="1759823" y="2276172"/>
              <a:ext cx="2645922" cy="1313120"/>
              <a:chOff x="1759823" y="1791400"/>
              <a:chExt cx="2645922" cy="13131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759823" y="2735188"/>
                <a:ext cx="2645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기존 화면</a:t>
                </a:r>
                <a:r>
                  <a:rPr lang="en-US" altLang="ko-KR" dirty="0"/>
                  <a:t>(Tool </a:t>
                </a:r>
                <a:r>
                  <a:rPr lang="en-US" altLang="ko-KR" dirty="0" err="1"/>
                  <a:t>tkinter</a:t>
                </a:r>
                <a:r>
                  <a:rPr lang="en-US" altLang="ko-KR" dirty="0"/>
                  <a:t>)</a:t>
                </a:r>
              </a:p>
            </p:txBody>
          </p:sp>
          <p:pic>
            <p:nvPicPr>
              <p:cNvPr id="1026" name="Picture 2" descr="Python Tutorial">
                <a:extLst>
                  <a:ext uri="{FF2B5EF4-FFF2-40B4-BE49-F238E27FC236}">
                    <a16:creationId xmlns:a16="http://schemas.microsoft.com/office/drawing/2014/main" id="{30BC4539-5937-4882-9B07-2FADC960C8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9316" y="1791400"/>
                <a:ext cx="1166936" cy="887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78BD25-A8FB-4A3D-90F8-FE6811A10DF5}"/>
              </a:ext>
            </a:extLst>
          </p:cNvPr>
          <p:cNvSpPr/>
          <p:nvPr/>
        </p:nvSpPr>
        <p:spPr>
          <a:xfrm>
            <a:off x="696000" y="978877"/>
            <a:ext cx="10800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32A831-F26D-4E77-8AFB-A805BE8EB19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" y="1007084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5FD03-4554-4960-91B3-07060F5483F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8800" y="3911601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654A43-C45B-4CAE-9326-5C24A5D2ADB7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91920" y="1007084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E1A085-9269-4E85-A624-D3E6B4FD2AE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491920" y="39116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CA0A6-915C-4D41-AA2D-EB308575D292}"/>
              </a:ext>
            </a:extLst>
          </p:cNvPr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Flows</a:t>
            </a:r>
            <a:endParaRPr lang="ko-KR" altLang="en-US" sz="24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812D0-156C-4119-87BF-ADFDD9601409}"/>
              </a:ext>
            </a:extLst>
          </p:cNvPr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0F8D7-08A7-42B3-8B36-D795AD8B550D}"/>
              </a:ext>
            </a:extLst>
          </p:cNvPr>
          <p:cNvSpPr/>
          <p:nvPr/>
        </p:nvSpPr>
        <p:spPr>
          <a:xfrm>
            <a:off x="-1" y="843254"/>
            <a:ext cx="12192001" cy="5842026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56FDC-BA13-44F6-B834-1E9B3CF0B539}"/>
              </a:ext>
            </a:extLst>
          </p:cNvPr>
          <p:cNvSpPr txBox="1"/>
          <p:nvPr/>
        </p:nvSpPr>
        <p:spPr>
          <a:xfrm>
            <a:off x="2464541" y="3558550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자동개폐기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1F62-9A19-4CDD-8580-F1DF2D1455B9}"/>
              </a:ext>
            </a:extLst>
          </p:cNvPr>
          <p:cNvSpPr txBox="1"/>
          <p:nvPr/>
        </p:nvSpPr>
        <p:spPr>
          <a:xfrm>
            <a:off x="8377661" y="3558550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개별스위치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407B-5B1D-46FA-AD5F-86C2394FBF15}"/>
              </a:ext>
            </a:extLst>
          </p:cNvPr>
          <p:cNvSpPr txBox="1"/>
          <p:nvPr/>
        </p:nvSpPr>
        <p:spPr>
          <a:xfrm>
            <a:off x="2664831" y="6415384"/>
            <a:ext cx="867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관수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42847-AD59-44AB-AF4F-786F03D03B7C}"/>
              </a:ext>
            </a:extLst>
          </p:cNvPr>
          <p:cNvSpPr txBox="1"/>
          <p:nvPr/>
        </p:nvSpPr>
        <p:spPr>
          <a:xfrm>
            <a:off x="8377661" y="6415384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[SETTING</a:t>
            </a:r>
            <a:r>
              <a:rPr lang="ko-KR" altLang="en-US" sz="1050" dirty="0"/>
              <a:t>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830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344E53-C9FA-4895-AE79-85646F52EFB6}"/>
              </a:ext>
            </a:extLst>
          </p:cNvPr>
          <p:cNvSpPr/>
          <p:nvPr/>
        </p:nvSpPr>
        <p:spPr>
          <a:xfrm>
            <a:off x="5232401" y="4129741"/>
            <a:ext cx="6959599" cy="1879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21073-21DC-4AA7-8DE4-73F5A0E8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26" y="4214003"/>
            <a:ext cx="3240573" cy="1638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8DF5CC-DF71-47BA-BE6A-01EDC87AC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941" y="4242243"/>
            <a:ext cx="3305216" cy="117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34ADA-5729-4FB5-8DEC-15BB8E4A061E}"/>
              </a:ext>
            </a:extLst>
          </p:cNvPr>
          <p:cNvSpPr txBox="1"/>
          <p:nvPr/>
        </p:nvSpPr>
        <p:spPr>
          <a:xfrm>
            <a:off x="8593098" y="5708579"/>
            <a:ext cx="268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←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온습도센서</a:t>
            </a:r>
            <a:r>
              <a:rPr lang="ko-KR" altLang="en-US" sz="1050" dirty="0"/>
              <a:t> </a:t>
            </a:r>
            <a:r>
              <a:rPr lang="en-US" altLang="ko-KR" sz="1050" dirty="0"/>
              <a:t>4</a:t>
            </a:r>
            <a:r>
              <a:rPr lang="ko-KR" altLang="en-US" sz="1050" dirty="0"/>
              <a:t>개</a:t>
            </a:r>
            <a:r>
              <a:rPr lang="en-US" altLang="ko-KR" sz="1050" dirty="0"/>
              <a:t>, </a:t>
            </a:r>
            <a:r>
              <a:rPr lang="ko-KR" altLang="en-US" sz="1050" dirty="0"/>
              <a:t>모터 </a:t>
            </a:r>
            <a:r>
              <a:rPr lang="en-US" altLang="ko-KR" sz="1050" dirty="0"/>
              <a:t>2</a:t>
            </a:r>
            <a:r>
              <a:rPr lang="ko-KR" altLang="en-US" sz="1050" dirty="0"/>
              <a:t>개 일 때 화면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B83D6-9D70-42D2-A92A-C1EB08B3878D}"/>
              </a:ext>
            </a:extLst>
          </p:cNvPr>
          <p:cNvSpPr txBox="1"/>
          <p:nvPr/>
        </p:nvSpPr>
        <p:spPr>
          <a:xfrm>
            <a:off x="9494520" y="5440937"/>
            <a:ext cx="268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↑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온습도센서</a:t>
            </a:r>
            <a:r>
              <a:rPr lang="ko-KR" altLang="en-US" sz="1050" dirty="0"/>
              <a:t> </a:t>
            </a:r>
            <a:r>
              <a:rPr lang="en-US" altLang="ko-KR" sz="1050" dirty="0"/>
              <a:t>3</a:t>
            </a:r>
            <a:r>
              <a:rPr lang="ko-KR" altLang="en-US" sz="1050" dirty="0"/>
              <a:t>개</a:t>
            </a:r>
            <a:r>
              <a:rPr lang="en-US" altLang="ko-KR" sz="1050" dirty="0"/>
              <a:t>, </a:t>
            </a:r>
            <a:r>
              <a:rPr lang="ko-KR" altLang="en-US" sz="1050" dirty="0"/>
              <a:t>모터 </a:t>
            </a:r>
            <a:r>
              <a:rPr lang="en-US" altLang="ko-KR" sz="1050" dirty="0"/>
              <a:t>2</a:t>
            </a:r>
            <a:r>
              <a:rPr lang="ko-KR" altLang="en-US" sz="1050" dirty="0"/>
              <a:t>개 일 때 화면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FAB1F-0D12-4495-9DAA-A2771CE1024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16947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장비 수에 맞춰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297</Words>
  <Application>Microsoft Office PowerPoint</Application>
  <PresentationFormat>와이드스크린</PresentationFormat>
  <Paragraphs>53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31</cp:revision>
  <dcterms:created xsi:type="dcterms:W3CDTF">2022-02-10T01:43:16Z</dcterms:created>
  <dcterms:modified xsi:type="dcterms:W3CDTF">2022-02-18T07:47:26Z</dcterms:modified>
</cp:coreProperties>
</file>