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60" r:id="rId2"/>
  </p:sldIdLst>
  <p:sldSz cx="20440650" cy="10637838"/>
  <p:notesSz cx="6858000" cy="9144000"/>
  <p:custDataLst>
    <p:tags r:id="rId4"/>
  </p:custDataLst>
  <p:defaultTextStyle>
    <a:defPPr>
      <a:defRPr lang="zh-CN"/>
    </a:defPPr>
    <a:lvl1pPr marL="0" algn="l" defTabSz="1989455">
      <a:defRPr sz="3915">
        <a:solidFill>
          <a:schemeClr val="tx1"/>
        </a:solidFill>
        <a:latin typeface="+mn-lt"/>
        <a:ea typeface="+mn-ea"/>
        <a:cs typeface="+mn-cs"/>
      </a:defRPr>
    </a:lvl1pPr>
    <a:lvl2pPr marL="994410" algn="l" defTabSz="1989455">
      <a:defRPr sz="3915">
        <a:solidFill>
          <a:schemeClr val="tx1"/>
        </a:solidFill>
        <a:latin typeface="+mn-lt"/>
        <a:ea typeface="+mn-ea"/>
        <a:cs typeface="+mn-cs"/>
      </a:defRPr>
    </a:lvl2pPr>
    <a:lvl3pPr marL="1989455" algn="l" defTabSz="1989455">
      <a:defRPr sz="3915">
        <a:solidFill>
          <a:schemeClr val="tx1"/>
        </a:solidFill>
        <a:latin typeface="+mn-lt"/>
        <a:ea typeface="+mn-ea"/>
        <a:cs typeface="+mn-cs"/>
      </a:defRPr>
    </a:lvl3pPr>
    <a:lvl4pPr marL="2983865" algn="l" defTabSz="1989455">
      <a:defRPr sz="3915">
        <a:solidFill>
          <a:schemeClr val="tx1"/>
        </a:solidFill>
        <a:latin typeface="+mn-lt"/>
        <a:ea typeface="+mn-ea"/>
        <a:cs typeface="+mn-cs"/>
      </a:defRPr>
    </a:lvl4pPr>
    <a:lvl5pPr marL="3978275" algn="l" defTabSz="1989455">
      <a:defRPr sz="3915">
        <a:solidFill>
          <a:schemeClr val="tx1"/>
        </a:solidFill>
        <a:latin typeface="+mn-lt"/>
        <a:ea typeface="+mn-ea"/>
        <a:cs typeface="+mn-cs"/>
      </a:defRPr>
    </a:lvl5pPr>
    <a:lvl6pPr marL="4972685" algn="l" defTabSz="1989455">
      <a:defRPr sz="3915">
        <a:solidFill>
          <a:schemeClr val="tx1"/>
        </a:solidFill>
        <a:latin typeface="+mn-lt"/>
        <a:ea typeface="+mn-ea"/>
        <a:cs typeface="+mn-cs"/>
      </a:defRPr>
    </a:lvl6pPr>
    <a:lvl7pPr marL="5967730" algn="l" defTabSz="1989455">
      <a:defRPr sz="3915">
        <a:solidFill>
          <a:schemeClr val="tx1"/>
        </a:solidFill>
        <a:latin typeface="+mn-lt"/>
        <a:ea typeface="+mn-ea"/>
        <a:cs typeface="+mn-cs"/>
      </a:defRPr>
    </a:lvl7pPr>
    <a:lvl8pPr marL="6962140" algn="l" defTabSz="1989455">
      <a:defRPr sz="3915">
        <a:solidFill>
          <a:schemeClr val="tx1"/>
        </a:solidFill>
        <a:latin typeface="+mn-lt"/>
        <a:ea typeface="+mn-ea"/>
        <a:cs typeface="+mn-cs"/>
      </a:defRPr>
    </a:lvl8pPr>
    <a:lvl9pPr marL="7956550" algn="l" defTabSz="1989455">
      <a:defRPr sz="3915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35" userDrawn="1">
          <p15:clr>
            <a:srgbClr val="A4A3A4"/>
          </p15:clr>
        </p15:guide>
        <p15:guide id="2" pos="63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8" autoAdjust="0"/>
    <p:restoredTop sz="95526" autoAdjust="0"/>
  </p:normalViewPr>
  <p:slideViewPr>
    <p:cSldViewPr showGuides="1">
      <p:cViewPr varScale="1">
        <p:scale>
          <a:sx n="57" d="100"/>
          <a:sy n="57" d="100"/>
        </p:scale>
        <p:origin x="117" y="82"/>
      </p:cViewPr>
      <p:guideLst>
        <p:guide orient="horz" pos="4335"/>
        <p:guide pos="63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2C5E9-7BE6-B747-A107-ED8297556483}" type="datetimeFigureOut">
              <a:rPr lang="zh-CN" altLang="en-US"/>
              <a:t>2024/3/4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65138" y="1143000"/>
            <a:ext cx="5927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91E52-C8CA-454A-9D20-5A64B312BA82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989455" rtl="0" eaLnBrk="1" latinLnBrk="0" hangingPunct="1">
      <a:defRPr sz="2610" kern="1200">
        <a:solidFill>
          <a:schemeClr val="tx1"/>
        </a:solidFill>
        <a:latin typeface="+mn-lt"/>
        <a:ea typeface="+mn-ea"/>
        <a:cs typeface="+mn-cs"/>
      </a:defRPr>
    </a:lvl1pPr>
    <a:lvl2pPr marL="994410" algn="l" defTabSz="1989455" rtl="0" eaLnBrk="1" latinLnBrk="0" hangingPunct="1">
      <a:defRPr sz="2610" kern="1200">
        <a:solidFill>
          <a:schemeClr val="tx1"/>
        </a:solidFill>
        <a:latin typeface="+mn-lt"/>
        <a:ea typeface="+mn-ea"/>
        <a:cs typeface="+mn-cs"/>
      </a:defRPr>
    </a:lvl2pPr>
    <a:lvl3pPr marL="1989455" algn="l" defTabSz="1989455" rtl="0" eaLnBrk="1" latinLnBrk="0" hangingPunct="1">
      <a:defRPr sz="2610" kern="1200">
        <a:solidFill>
          <a:schemeClr val="tx1"/>
        </a:solidFill>
        <a:latin typeface="+mn-lt"/>
        <a:ea typeface="+mn-ea"/>
        <a:cs typeface="+mn-cs"/>
      </a:defRPr>
    </a:lvl3pPr>
    <a:lvl4pPr marL="2983865" algn="l" defTabSz="1989455" rtl="0" eaLnBrk="1" latinLnBrk="0" hangingPunct="1">
      <a:defRPr sz="2610" kern="1200">
        <a:solidFill>
          <a:schemeClr val="tx1"/>
        </a:solidFill>
        <a:latin typeface="+mn-lt"/>
        <a:ea typeface="+mn-ea"/>
        <a:cs typeface="+mn-cs"/>
      </a:defRPr>
    </a:lvl4pPr>
    <a:lvl5pPr marL="3978275" algn="l" defTabSz="1989455" rtl="0" eaLnBrk="1" latinLnBrk="0" hangingPunct="1">
      <a:defRPr sz="2610" kern="1200">
        <a:solidFill>
          <a:schemeClr val="tx1"/>
        </a:solidFill>
        <a:latin typeface="+mn-lt"/>
        <a:ea typeface="+mn-ea"/>
        <a:cs typeface="+mn-cs"/>
      </a:defRPr>
    </a:lvl5pPr>
    <a:lvl6pPr marL="4972685" algn="l" defTabSz="1989455" rtl="0" eaLnBrk="1" latinLnBrk="0" hangingPunct="1">
      <a:defRPr sz="2610" kern="1200">
        <a:solidFill>
          <a:schemeClr val="tx1"/>
        </a:solidFill>
        <a:latin typeface="+mn-lt"/>
        <a:ea typeface="+mn-ea"/>
        <a:cs typeface="+mn-cs"/>
      </a:defRPr>
    </a:lvl6pPr>
    <a:lvl7pPr marL="5967730" algn="l" defTabSz="1989455" rtl="0" eaLnBrk="1" latinLnBrk="0" hangingPunct="1">
      <a:defRPr sz="2610" kern="1200">
        <a:solidFill>
          <a:schemeClr val="tx1"/>
        </a:solidFill>
        <a:latin typeface="+mn-lt"/>
        <a:ea typeface="+mn-ea"/>
        <a:cs typeface="+mn-cs"/>
      </a:defRPr>
    </a:lvl7pPr>
    <a:lvl8pPr marL="6962140" algn="l" defTabSz="1989455" rtl="0" eaLnBrk="1" latinLnBrk="0" hangingPunct="1">
      <a:defRPr sz="2610" kern="1200">
        <a:solidFill>
          <a:schemeClr val="tx1"/>
        </a:solidFill>
        <a:latin typeface="+mn-lt"/>
        <a:ea typeface="+mn-ea"/>
        <a:cs typeface="+mn-cs"/>
      </a:defRPr>
    </a:lvl8pPr>
    <a:lvl9pPr marL="7956550" algn="l" defTabSz="1989455" rtl="0" eaLnBrk="1" latinLnBrk="0" hangingPunct="1">
      <a:defRPr sz="261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5138" y="1143000"/>
            <a:ext cx="59277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91E52-C8CA-454A-9D20-5A64B312BA82}" type="slidenum">
              <a:rPr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 bwMode="auto">
          <a:xfrm>
            <a:off x="1533051" y="3304626"/>
            <a:ext cx="17374553" cy="2280239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 bwMode="auto">
          <a:xfrm>
            <a:off x="3066099" y="6028112"/>
            <a:ext cx="14308455" cy="27185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2024/3/4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2024/3/4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14819478" y="426013"/>
            <a:ext cx="4599146" cy="9076635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1022038" y="426013"/>
            <a:ext cx="13456759" cy="9076635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2024/3/4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2024/3/4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14671" y="6835798"/>
            <a:ext cx="17374553" cy="211279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614671" y="4508773"/>
            <a:ext cx="17374553" cy="23270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2024/3/4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 bwMode="auto">
          <a:xfrm>
            <a:off x="1022038" y="2482167"/>
            <a:ext cx="9027947" cy="70204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 bwMode="auto">
          <a:xfrm>
            <a:off x="10390671" y="2482167"/>
            <a:ext cx="9027947" cy="70204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2024/3/4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022041" y="2381206"/>
            <a:ext cx="9031501" cy="9923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 bwMode="auto">
          <a:xfrm>
            <a:off x="1022041" y="3373575"/>
            <a:ext cx="9031501" cy="61290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10383567" y="2381206"/>
            <a:ext cx="9035049" cy="9923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8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10383567" y="3373575"/>
            <a:ext cx="9035049" cy="61290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2024/3/4</a:t>
            </a:fld>
            <a:endParaRPr lang="zh-CN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2024/3/4</a:t>
            </a:fld>
            <a:endParaRPr 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2024/3/4</a:t>
            </a:fld>
            <a:endParaRPr 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022038" y="423548"/>
            <a:ext cx="6724832" cy="180252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>
          <a:xfrm>
            <a:off x="7991737" y="423545"/>
            <a:ext cx="11426891" cy="90790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1022038" y="2226063"/>
            <a:ext cx="6724832" cy="72765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2024/3/4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4006509" y="7446500"/>
            <a:ext cx="12264390" cy="879097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图片占位符 2"/>
          <p:cNvSpPr>
            <a:spLocks noGrp="1"/>
          </p:cNvSpPr>
          <p:nvPr>
            <p:ph type="pic" idx="1"/>
          </p:nvPr>
        </p:nvSpPr>
        <p:spPr bwMode="auto">
          <a:xfrm>
            <a:off x="4006509" y="950517"/>
            <a:ext cx="12264390" cy="63827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4006509" y="8325596"/>
            <a:ext cx="12264390" cy="124846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2024/3/4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1022035" y="426007"/>
            <a:ext cx="18396585" cy="1772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022035" y="2482167"/>
            <a:ext cx="18396585" cy="70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1022037" y="9859706"/>
            <a:ext cx="4769482" cy="5663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t>2024/3/4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6983898" y="9859706"/>
            <a:ext cx="6472867" cy="5663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14649143" y="9859706"/>
            <a:ext cx="4769482" cy="5663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/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 panose="020B0604020202020204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 panose="020B0604020202020204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 panose="020B0604020202020204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 panose="020B0604020202020204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175477"/>
              </p:ext>
            </p:extLst>
          </p:nvPr>
        </p:nvGraphicFramePr>
        <p:xfrm>
          <a:off x="-40957" y="4598829"/>
          <a:ext cx="20522280" cy="688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marL="0" algn="ctr" defTabSz="914400"/>
                      <a:r>
                        <a:rPr lang="en-US" altLang="zh-CN" sz="392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Origin</a:t>
                      </a: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92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InstantID</a:t>
                      </a:r>
                      <a:endParaRPr lang="en-US" altLang="zh-CN" sz="392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92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ConsistentID</a:t>
                      </a:r>
                      <a:endParaRPr lang="en-US" altLang="zh-CN" sz="392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92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Origin</a:t>
                      </a: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92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InstantID</a:t>
                      </a:r>
                      <a:endParaRPr lang="en-US" altLang="zh-CN" sz="392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92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ConsistentID</a:t>
                      </a: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210792" y="242907"/>
            <a:ext cx="20019065" cy="4410076"/>
            <a:chOff x="483" y="383"/>
            <a:chExt cx="31526" cy="6945"/>
          </a:xfrm>
        </p:grpSpPr>
        <p:grpSp>
          <p:nvGrpSpPr>
            <p:cNvPr id="11" name="组合 10"/>
            <p:cNvGrpSpPr/>
            <p:nvPr/>
          </p:nvGrpSpPr>
          <p:grpSpPr>
            <a:xfrm>
              <a:off x="16621" y="383"/>
              <a:ext cx="15388" cy="6945"/>
              <a:chOff x="-8501400" y="4970302"/>
              <a:chExt cx="9771656" cy="4409962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-5085597" y="4970302"/>
                <a:ext cx="2940050" cy="4409962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-1669794" y="4970302"/>
                <a:ext cx="2940050" cy="4409962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-8501400" y="4970302"/>
                <a:ext cx="2940050" cy="4409961"/>
              </a:xfrm>
              <a:prstGeom prst="rect">
                <a:avLst/>
              </a:prstGeom>
            </p:spPr>
          </p:pic>
        </p:grpSp>
        <p:grpSp>
          <p:nvGrpSpPr>
            <p:cNvPr id="15" name="组合 14"/>
            <p:cNvGrpSpPr/>
            <p:nvPr/>
          </p:nvGrpSpPr>
          <p:grpSpPr>
            <a:xfrm>
              <a:off x="483" y="383"/>
              <a:ext cx="15388" cy="6945"/>
              <a:chOff x="2886577" y="-362405"/>
              <a:chExt cx="9771370" cy="4410076"/>
            </a:xfrm>
          </p:grpSpPr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717906" y="-362404"/>
                <a:ext cx="2940041" cy="4410075"/>
              </a:xfrm>
              <a:prstGeom prst="rect">
                <a:avLst/>
              </a:prstGeom>
            </p:spPr>
          </p:pic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302242" y="-362405"/>
                <a:ext cx="2940040" cy="4410075"/>
              </a:xfrm>
              <a:prstGeom prst="rect">
                <a:avLst/>
              </a:prstGeom>
            </p:spPr>
          </p:pic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886577" y="-362405"/>
                <a:ext cx="2940040" cy="4410075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/>
          <p:cNvGrpSpPr/>
          <p:nvPr/>
        </p:nvGrpSpPr>
        <p:grpSpPr>
          <a:xfrm>
            <a:off x="218125" y="5504815"/>
            <a:ext cx="20000591" cy="4410276"/>
            <a:chOff x="446" y="8716"/>
            <a:chExt cx="31497" cy="6945"/>
          </a:xfrm>
        </p:grpSpPr>
        <p:grpSp>
          <p:nvGrpSpPr>
            <p:cNvPr id="2" name="组合 1"/>
            <p:cNvGrpSpPr/>
            <p:nvPr/>
          </p:nvGrpSpPr>
          <p:grpSpPr>
            <a:xfrm>
              <a:off x="16568" y="8716"/>
              <a:ext cx="15375" cy="6944"/>
              <a:chOff x="-8498559" y="-204429"/>
              <a:chExt cx="9763210" cy="4409641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-1675001" y="-204228"/>
                <a:ext cx="2939652" cy="4409440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-8498559" y="-204168"/>
                <a:ext cx="2941955" cy="4409319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-5032805" y="-204429"/>
                <a:ext cx="2934574" cy="4401863"/>
              </a:xfrm>
              <a:prstGeom prst="rect">
                <a:avLst/>
              </a:prstGeom>
            </p:spPr>
          </p:pic>
        </p:grpSp>
        <p:grpSp>
          <p:nvGrpSpPr>
            <p:cNvPr id="20" name="组合 19"/>
            <p:cNvGrpSpPr/>
            <p:nvPr/>
          </p:nvGrpSpPr>
          <p:grpSpPr>
            <a:xfrm>
              <a:off x="446" y="8716"/>
              <a:ext cx="15378" cy="6945"/>
              <a:chOff x="-8580130" y="5643223"/>
              <a:chExt cx="9765030" cy="4409973"/>
            </a:xfrm>
          </p:grpSpPr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-8580130" y="5643324"/>
                <a:ext cx="2940050" cy="4409872"/>
              </a:xfrm>
              <a:prstGeom prst="rect">
                <a:avLst/>
              </a:prstGeom>
            </p:spPr>
          </p:pic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-5167530" y="5643223"/>
                <a:ext cx="2939829" cy="440944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-1755150" y="5643324"/>
                <a:ext cx="2940050" cy="4409872"/>
              </a:xfrm>
              <a:prstGeom prst="rect">
                <a:avLst/>
              </a:prstGeom>
            </p:spPr>
          </p:pic>
        </p:grpSp>
      </p:grp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831444"/>
              </p:ext>
            </p:extLst>
          </p:nvPr>
        </p:nvGraphicFramePr>
        <p:xfrm>
          <a:off x="-40957" y="9855359"/>
          <a:ext cx="20522280" cy="688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8340">
                <a:tc>
                  <a:txBody>
                    <a:bodyPr/>
                    <a:lstStyle/>
                    <a:p>
                      <a:pPr marL="0" algn="ctr" defTabSz="914400"/>
                      <a:r>
                        <a:rPr lang="en-US" altLang="zh-CN" sz="392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Origin</a:t>
                      </a: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92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IP-Adapter</a:t>
                      </a: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92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ConsistentID</a:t>
                      </a:r>
                      <a:endParaRPr lang="en-US" altLang="zh-CN" sz="392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92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Origin</a:t>
                      </a: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92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Photomaker</a:t>
                      </a:r>
                      <a:endParaRPr lang="en-US" altLang="zh-CN" sz="392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92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ConsistentID</a:t>
                      </a: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493A1F4-1523-2DCF-58B6-132790822A4B}"/>
              </a:ext>
            </a:extLst>
          </p:cNvPr>
          <p:cNvCxnSpPr>
            <a:cxnSpLocks/>
          </p:cNvCxnSpPr>
          <p:nvPr/>
        </p:nvCxnSpPr>
        <p:spPr>
          <a:xfrm flipH="1">
            <a:off x="10218449" y="242907"/>
            <a:ext cx="142" cy="4302192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3C60D90-0620-9670-05AA-F1456A45C9DD}"/>
              </a:ext>
            </a:extLst>
          </p:cNvPr>
          <p:cNvCxnSpPr>
            <a:cxnSpLocks/>
          </p:cNvCxnSpPr>
          <p:nvPr/>
        </p:nvCxnSpPr>
        <p:spPr bwMode="auto">
          <a:xfrm flipH="1">
            <a:off x="10218449" y="5504815"/>
            <a:ext cx="142" cy="4302192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jAyYjYxN2RjOTJlODExZjU3ZTI0YzI4NDEwYzNhNz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lnDef>
      <a:spPr>
        <a:ln w="1905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13</Words>
  <Application>Microsoft Office PowerPoint</Application>
  <PresentationFormat>自定义</PresentationFormat>
  <Paragraphs>13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Times New Roman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舒涛 廖</cp:lastModifiedBy>
  <cp:revision>247</cp:revision>
  <dcterms:created xsi:type="dcterms:W3CDTF">2020-09-04T07:12:00Z</dcterms:created>
  <dcterms:modified xsi:type="dcterms:W3CDTF">2024-03-04T18:11:02Z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8D00FC6E470C4E1F89AAF677FEAD99C9_12</vt:lpwstr>
  </property>
  <property fmtid="{D5CDD505-2E9C-101B-9397-08002B2CF9AE}" pid="3" name="KSOProductBuildVer">
    <vt:lpwstr>2052-12.1.0.16388</vt:lpwstr>
  </property>
</Properties>
</file>