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</p:sldIdLst>
  <p:sldSz cx="6588125" cy="5219700"/>
  <p:notesSz cx="6858000" cy="9144000"/>
  <p:defaultTextStyle>
    <a:defPPr>
      <a:defRPr lang="zh-CN"/>
    </a:defPPr>
    <a:lvl1pPr marL="0" algn="l" defTabSz="431780">
      <a:defRPr sz="850">
        <a:solidFill>
          <a:schemeClr val="tx1"/>
        </a:solidFill>
        <a:latin typeface="+mn-lt"/>
        <a:ea typeface="+mn-ea"/>
        <a:cs typeface="+mn-cs"/>
      </a:defRPr>
    </a:lvl1pPr>
    <a:lvl2pPr marL="215890" algn="l" defTabSz="431780">
      <a:defRPr sz="850">
        <a:solidFill>
          <a:schemeClr val="tx1"/>
        </a:solidFill>
        <a:latin typeface="+mn-lt"/>
        <a:ea typeface="+mn-ea"/>
        <a:cs typeface="+mn-cs"/>
      </a:defRPr>
    </a:lvl2pPr>
    <a:lvl3pPr marL="431780" algn="l" defTabSz="431780">
      <a:defRPr sz="850">
        <a:solidFill>
          <a:schemeClr val="tx1"/>
        </a:solidFill>
        <a:latin typeface="+mn-lt"/>
        <a:ea typeface="+mn-ea"/>
        <a:cs typeface="+mn-cs"/>
      </a:defRPr>
    </a:lvl3pPr>
    <a:lvl4pPr marL="647670" algn="l" defTabSz="431780">
      <a:defRPr sz="850">
        <a:solidFill>
          <a:schemeClr val="tx1"/>
        </a:solidFill>
        <a:latin typeface="+mn-lt"/>
        <a:ea typeface="+mn-ea"/>
        <a:cs typeface="+mn-cs"/>
      </a:defRPr>
    </a:lvl4pPr>
    <a:lvl5pPr marL="863559" algn="l" defTabSz="431780">
      <a:defRPr sz="850">
        <a:solidFill>
          <a:schemeClr val="tx1"/>
        </a:solidFill>
        <a:latin typeface="+mn-lt"/>
        <a:ea typeface="+mn-ea"/>
        <a:cs typeface="+mn-cs"/>
      </a:defRPr>
    </a:lvl5pPr>
    <a:lvl6pPr marL="1079449" algn="l" defTabSz="431780">
      <a:defRPr sz="850">
        <a:solidFill>
          <a:schemeClr val="tx1"/>
        </a:solidFill>
        <a:latin typeface="+mn-lt"/>
        <a:ea typeface="+mn-ea"/>
        <a:cs typeface="+mn-cs"/>
      </a:defRPr>
    </a:lvl6pPr>
    <a:lvl7pPr marL="1295339" algn="l" defTabSz="431780">
      <a:defRPr sz="850">
        <a:solidFill>
          <a:schemeClr val="tx1"/>
        </a:solidFill>
        <a:latin typeface="+mn-lt"/>
        <a:ea typeface="+mn-ea"/>
        <a:cs typeface="+mn-cs"/>
      </a:defRPr>
    </a:lvl7pPr>
    <a:lvl8pPr marL="1511229" algn="l" defTabSz="431780">
      <a:defRPr sz="850">
        <a:solidFill>
          <a:schemeClr val="tx1"/>
        </a:solidFill>
        <a:latin typeface="+mn-lt"/>
        <a:ea typeface="+mn-ea"/>
        <a:cs typeface="+mn-cs"/>
      </a:defRPr>
    </a:lvl8pPr>
    <a:lvl9pPr marL="1727119" algn="l" defTabSz="431780">
      <a:defRPr sz="8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7" userDrawn="1">
          <p15:clr>
            <a:srgbClr val="A4A3A4"/>
          </p15:clr>
        </p15:guide>
        <p15:guide id="2" pos="20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8FC"/>
    <a:srgbClr val="F9CFCD"/>
    <a:srgbClr val="F98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/>
    <p:restoredTop sz="93698"/>
  </p:normalViewPr>
  <p:slideViewPr>
    <p:cSldViewPr>
      <p:cViewPr varScale="1">
        <p:scale>
          <a:sx n="139" d="100"/>
          <a:sy n="139" d="100"/>
        </p:scale>
        <p:origin x="1206" y="120"/>
      </p:cViewPr>
      <p:guideLst>
        <p:guide orient="horz" pos="1697"/>
        <p:guide pos="20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494110" y="1621489"/>
            <a:ext cx="5599906" cy="1118852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 bwMode="auto">
          <a:xfrm>
            <a:off x="988219" y="2957831"/>
            <a:ext cx="4611688" cy="13339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4776391" y="209029"/>
            <a:ext cx="1482328" cy="4453660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329407" y="209029"/>
            <a:ext cx="4337182" cy="4453660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520417" y="3354140"/>
            <a:ext cx="5599906" cy="10366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20417" y="2212331"/>
            <a:ext cx="5599906" cy="114180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329406" y="1217930"/>
            <a:ext cx="2909754" cy="3444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3348963" y="1217930"/>
            <a:ext cx="2909754" cy="3444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9407" y="1168392"/>
            <a:ext cx="2910899" cy="4869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329407" y="1655321"/>
            <a:ext cx="2910899" cy="30073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3346675" y="1168392"/>
            <a:ext cx="2912042" cy="4869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3346675" y="1655321"/>
            <a:ext cx="2912042" cy="30073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329407" y="207823"/>
            <a:ext cx="2167448" cy="88444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2575774" y="207820"/>
            <a:ext cx="3682944" cy="44548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329407" y="1092270"/>
            <a:ext cx="2167448" cy="35704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291319" y="3653793"/>
            <a:ext cx="3952875" cy="4313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1291319" y="466389"/>
            <a:ext cx="3952875" cy="31318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1291319" y="4085142"/>
            <a:ext cx="3952875" cy="6125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329407" y="209029"/>
            <a:ext cx="5929312" cy="869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9407" y="1217930"/>
            <a:ext cx="5929312" cy="3444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329407" y="4837888"/>
            <a:ext cx="1537228" cy="277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2250942" y="4837888"/>
            <a:ext cx="2086238" cy="277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4721490" y="4837888"/>
            <a:ext cx="1537228" cy="277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788011E-4134-7575-3E6E-7B71EB00DF09}"/>
              </a:ext>
            </a:extLst>
          </p:cNvPr>
          <p:cNvGrpSpPr/>
          <p:nvPr/>
        </p:nvGrpSpPr>
        <p:grpSpPr>
          <a:xfrm>
            <a:off x="115315" y="66046"/>
            <a:ext cx="6387943" cy="5087562"/>
            <a:chOff x="4928522" y="1298237"/>
            <a:chExt cx="6387943" cy="508756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8859C1C-B2B4-6D33-58AC-338F55EDD996}"/>
                </a:ext>
              </a:extLst>
            </p:cNvPr>
            <p:cNvSpPr/>
            <p:nvPr/>
          </p:nvSpPr>
          <p:spPr bwMode="auto">
            <a:xfrm>
              <a:off x="4967316" y="1479011"/>
              <a:ext cx="3193429" cy="4896272"/>
            </a:xfrm>
            <a:prstGeom prst="rect">
              <a:avLst/>
            </a:prstGeom>
            <a:solidFill>
              <a:srgbClr val="F8C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1AF5284-A6F2-D07C-5E40-045AD4D7C554}"/>
                </a:ext>
              </a:extLst>
            </p:cNvPr>
            <p:cNvSpPr/>
            <p:nvPr/>
          </p:nvSpPr>
          <p:spPr bwMode="auto">
            <a:xfrm>
              <a:off x="8313302" y="1497713"/>
              <a:ext cx="2908800" cy="487757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手动操作 11">
              <a:extLst>
                <a:ext uri="{FF2B5EF4-FFF2-40B4-BE49-F238E27FC236}">
                  <a16:creationId xmlns:a16="http://schemas.microsoft.com/office/drawing/2014/main" id="{D220231B-C62D-9B23-7EF2-DD178E0BB7ED}"/>
                </a:ext>
              </a:extLst>
            </p:cNvPr>
            <p:cNvSpPr/>
            <p:nvPr/>
          </p:nvSpPr>
          <p:spPr bwMode="auto">
            <a:xfrm rot="10800000">
              <a:off x="5930252" y="4735224"/>
              <a:ext cx="569929" cy="516185"/>
            </a:xfrm>
            <a:prstGeom prst="flowChartManualOperation">
              <a:avLst/>
            </a:prstGeom>
            <a:solidFill>
              <a:srgbClr val="DBE8FC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图片 12" descr="徽标&#10;&#10;描述已自动生成">
              <a:extLst>
                <a:ext uri="{FF2B5EF4-FFF2-40B4-BE49-F238E27FC236}">
                  <a16:creationId xmlns:a16="http://schemas.microsoft.com/office/drawing/2014/main" id="{CE67ABE3-5DED-29ED-27EF-887E88BFE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53060" y="4699274"/>
              <a:ext cx="278442" cy="278442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手动操作 13">
              <a:extLst>
                <a:ext uri="{FF2B5EF4-FFF2-40B4-BE49-F238E27FC236}">
                  <a16:creationId xmlns:a16="http://schemas.microsoft.com/office/drawing/2014/main" id="{940DA383-B80E-0C8C-7CCC-E5796CECCAAD}"/>
                </a:ext>
              </a:extLst>
            </p:cNvPr>
            <p:cNvSpPr/>
            <p:nvPr/>
          </p:nvSpPr>
          <p:spPr bwMode="auto">
            <a:xfrm rot="10800000">
              <a:off x="6700889" y="4735224"/>
              <a:ext cx="569929" cy="516185"/>
            </a:xfrm>
            <a:prstGeom prst="flowChartManualOperation">
              <a:avLst/>
            </a:prstGeom>
            <a:solidFill>
              <a:srgbClr val="DBE8FC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图片 14" descr="徽标&#10;&#10;描述已自动生成">
              <a:extLst>
                <a:ext uri="{FF2B5EF4-FFF2-40B4-BE49-F238E27FC236}">
                  <a16:creationId xmlns:a16="http://schemas.microsoft.com/office/drawing/2014/main" id="{6B94002C-760E-6DB2-1F94-27C75E07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729691" y="4704864"/>
              <a:ext cx="271507" cy="271507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B6AEEC1-A880-8AB6-9007-CC4A26CDC0AF}"/>
                </a:ext>
              </a:extLst>
            </p:cNvPr>
            <p:cNvSpPr txBox="1"/>
            <p:nvPr/>
          </p:nvSpPr>
          <p:spPr bwMode="auto">
            <a:xfrm>
              <a:off x="6035193" y="4863118"/>
              <a:ext cx="360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kumimoji="1"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6B0744A8-EEE1-6807-CB20-BB6995648F8E}"/>
                </a:ext>
              </a:extLst>
            </p:cNvPr>
            <p:cNvCxnSpPr>
              <a:cxnSpLocks/>
              <a:endCxn id="93" idx="0"/>
            </p:cNvCxnSpPr>
            <p:nvPr/>
          </p:nvCxnSpPr>
          <p:spPr bwMode="auto">
            <a:xfrm rot="10800000">
              <a:off x="5470182" y="5251410"/>
              <a:ext cx="797901" cy="198441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0362793-C925-2510-8FD3-5FE96AF38C34}"/>
                </a:ext>
              </a:extLst>
            </p:cNvPr>
            <p:cNvSpPr/>
            <p:nvPr/>
          </p:nvSpPr>
          <p:spPr bwMode="auto">
            <a:xfrm>
              <a:off x="5597048" y="5727211"/>
              <a:ext cx="1208741" cy="576064"/>
            </a:xfrm>
            <a:prstGeom prst="rect">
              <a:avLst/>
            </a:prstGeom>
            <a:solidFill>
              <a:srgbClr val="DBE8FC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Facial </a:t>
              </a:r>
            </a:p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</a:t>
              </a:r>
              <a:endPara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7190F8E-84AC-3770-167A-9B942265EAEA}"/>
                </a:ext>
              </a:extLst>
            </p:cNvPr>
            <p:cNvSpPr/>
            <p:nvPr/>
          </p:nvSpPr>
          <p:spPr bwMode="auto">
            <a:xfrm>
              <a:off x="6983540" y="5727211"/>
              <a:ext cx="1112083" cy="576064"/>
            </a:xfrm>
            <a:prstGeom prst="rect">
              <a:avLst/>
            </a:prstGeom>
            <a:solidFill>
              <a:srgbClr val="DBE8FC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Learnable</a:t>
              </a:r>
            </a:p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Parameters</a:t>
              </a:r>
              <a:endPara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肘形连接符 23">
              <a:extLst>
                <a:ext uri="{FF2B5EF4-FFF2-40B4-BE49-F238E27FC236}">
                  <a16:creationId xmlns:a16="http://schemas.microsoft.com/office/drawing/2014/main" id="{6880E00E-12EB-7A36-CA32-B33C6E0B200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38630" y="5260781"/>
              <a:ext cx="666425" cy="189066"/>
            </a:xfrm>
            <a:prstGeom prst="bentConnector3">
              <a:avLst>
                <a:gd name="adj1" fmla="val 99189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4A41C2B-F0F3-1A98-C6AD-C65DBB55984F}"/>
                </a:ext>
              </a:extLst>
            </p:cNvPr>
            <p:cNvGrpSpPr/>
            <p:nvPr/>
          </p:nvGrpSpPr>
          <p:grpSpPr>
            <a:xfrm>
              <a:off x="5931517" y="3807302"/>
              <a:ext cx="463717" cy="463717"/>
              <a:chOff x="2634595" y="2068234"/>
              <a:chExt cx="463717" cy="463717"/>
            </a:xfrm>
          </p:grpSpPr>
          <p:pic>
            <p:nvPicPr>
              <p:cNvPr id="26" name="图形 25" descr="关闭 轮廓">
                <a:extLst>
                  <a:ext uri="{FF2B5EF4-FFF2-40B4-BE49-F238E27FC236}">
                    <a16:creationId xmlns:a16="http://schemas.microsoft.com/office/drawing/2014/main" id="{298F1B0C-3A2B-A79F-615A-71941DD67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756369" y="2190008"/>
                <a:ext cx="220167" cy="220167"/>
              </a:xfrm>
              <a:prstGeom prst="rect">
                <a:avLst/>
              </a:prstGeom>
            </p:spPr>
          </p:pic>
          <p:pic>
            <p:nvPicPr>
              <p:cNvPr id="27" name="图形 26" descr="哈维球 0% 纯色填充">
                <a:extLst>
                  <a:ext uri="{FF2B5EF4-FFF2-40B4-BE49-F238E27FC236}">
                    <a16:creationId xmlns:a16="http://schemas.microsoft.com/office/drawing/2014/main" id="{8F0E6C04-EA1D-142F-8AAB-108A811E5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634595" y="2068234"/>
                <a:ext cx="463717" cy="463717"/>
              </a:xfrm>
              <a:prstGeom prst="rect">
                <a:avLst/>
              </a:prstGeom>
            </p:spPr>
          </p:pic>
        </p:grpSp>
        <p:pic>
          <p:nvPicPr>
            <p:cNvPr id="28" name="图形 27" descr="关闭 轮廓">
              <a:extLst>
                <a:ext uri="{FF2B5EF4-FFF2-40B4-BE49-F238E27FC236}">
                  <a16:creationId xmlns:a16="http://schemas.microsoft.com/office/drawing/2014/main" id="{B3185406-01F2-7750-4475-DF167964C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 bwMode="auto">
            <a:xfrm rot="18893721">
              <a:off x="6050971" y="3315300"/>
              <a:ext cx="220167" cy="220167"/>
            </a:xfrm>
            <a:prstGeom prst="rect">
              <a:avLst/>
            </a:prstGeom>
          </p:spPr>
        </p:pic>
        <p:pic>
          <p:nvPicPr>
            <p:cNvPr id="29" name="图形 28" descr="哈维球 0% 纯色填充">
              <a:extLst>
                <a:ext uri="{FF2B5EF4-FFF2-40B4-BE49-F238E27FC236}">
                  <a16:creationId xmlns:a16="http://schemas.microsoft.com/office/drawing/2014/main" id="{AF7FD9D1-0F59-B11D-0922-B1E5E3C73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 bwMode="auto">
            <a:xfrm>
              <a:off x="5931519" y="3193526"/>
              <a:ext cx="463717" cy="463717"/>
            </a:xfrm>
            <a:prstGeom prst="rect">
              <a:avLst/>
            </a:prstGeom>
          </p:spPr>
        </p:pic>
        <p:cxnSp>
          <p:nvCxnSpPr>
            <p:cNvPr id="33" name="肘形连接符 32">
              <a:extLst>
                <a:ext uri="{FF2B5EF4-FFF2-40B4-BE49-F238E27FC236}">
                  <a16:creationId xmlns:a16="http://schemas.microsoft.com/office/drawing/2014/main" id="{ACC8F4B4-8480-4D4B-9183-EAE6CA100EFA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7107918" y="5118914"/>
              <a:ext cx="733899" cy="482696"/>
            </a:xfrm>
            <a:prstGeom prst="bentConnector3">
              <a:avLst>
                <a:gd name="adj1" fmla="val 99651"/>
              </a:avLst>
            </a:prstGeom>
            <a:ln w="254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38" name="图形 37" descr="关闭 轮廓">
              <a:extLst>
                <a:ext uri="{FF2B5EF4-FFF2-40B4-BE49-F238E27FC236}">
                  <a16:creationId xmlns:a16="http://schemas.microsoft.com/office/drawing/2014/main" id="{6DDC9701-598B-A331-D09B-B8E5B9561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 bwMode="auto">
            <a:xfrm rot="18893721">
              <a:off x="6453947" y="2500904"/>
              <a:ext cx="220167" cy="220167"/>
            </a:xfrm>
            <a:prstGeom prst="rect">
              <a:avLst/>
            </a:prstGeom>
          </p:spPr>
        </p:pic>
        <p:pic>
          <p:nvPicPr>
            <p:cNvPr id="39" name="图形 38" descr="哈维球 0% 纯色填充">
              <a:extLst>
                <a:ext uri="{FF2B5EF4-FFF2-40B4-BE49-F238E27FC236}">
                  <a16:creationId xmlns:a16="http://schemas.microsoft.com/office/drawing/2014/main" id="{07A11CC3-B39E-0F25-8FC3-C9CBA2E9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 bwMode="auto">
            <a:xfrm>
              <a:off x="6332172" y="2379130"/>
              <a:ext cx="463717" cy="463717"/>
            </a:xfrm>
            <a:prstGeom prst="rect">
              <a:avLst/>
            </a:prstGeom>
          </p:spPr>
        </p:pic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30CC9A8A-603D-7B16-4C00-46AE4C50DDA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64030" y="2067650"/>
              <a:ext cx="0" cy="3540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A437A868-D26E-1A3D-2897-48DD6EBED33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759401" y="3425382"/>
              <a:ext cx="180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05C6177-E29D-57CE-5A51-13D264AF9BE0}"/>
                </a:ext>
              </a:extLst>
            </p:cNvPr>
            <p:cNvSpPr txBox="1"/>
            <p:nvPr/>
          </p:nvSpPr>
          <p:spPr bwMode="auto">
            <a:xfrm>
              <a:off x="6484078" y="2037149"/>
              <a:ext cx="80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987D766-4A6E-1D56-0D15-A35A22C00566}"/>
                </a:ext>
              </a:extLst>
            </p:cNvPr>
            <p:cNvSpPr txBox="1"/>
            <p:nvPr/>
          </p:nvSpPr>
          <p:spPr bwMode="auto">
            <a:xfrm>
              <a:off x="6158966" y="3421995"/>
              <a:ext cx="16491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Align the shape</a:t>
              </a:r>
              <a:endPara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肘形连接符 48">
              <a:extLst>
                <a:ext uri="{FF2B5EF4-FFF2-40B4-BE49-F238E27FC236}">
                  <a16:creationId xmlns:a16="http://schemas.microsoft.com/office/drawing/2014/main" id="{8A738CE0-0B84-2C80-514A-40CF8752588A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5876692" y="3894601"/>
              <a:ext cx="2312998" cy="1367796"/>
            </a:xfrm>
            <a:prstGeom prst="bentConnector3">
              <a:avLst>
                <a:gd name="adj1" fmla="val 99639"/>
              </a:avLst>
            </a:prstGeom>
            <a:ln w="254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8E52D65E-B0D3-B222-954F-3856F34887AF}"/>
                </a:ext>
              </a:extLst>
            </p:cNvPr>
            <p:cNvCxnSpPr>
              <a:cxnSpLocks/>
              <a:stCxn id="22" idx="0"/>
              <a:endCxn id="12" idx="0"/>
            </p:cNvCxnSpPr>
            <p:nvPr/>
          </p:nvCxnSpPr>
          <p:spPr bwMode="auto">
            <a:xfrm flipV="1">
              <a:off x="6201416" y="5251409"/>
              <a:ext cx="0" cy="47580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1" name="图形 50" descr="关闭 轮廓">
              <a:extLst>
                <a:ext uri="{FF2B5EF4-FFF2-40B4-BE49-F238E27FC236}">
                  <a16:creationId xmlns:a16="http://schemas.microsoft.com/office/drawing/2014/main" id="{CFD7BC75-5CE2-03B6-B59C-BC410D1F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3947" y="2502968"/>
              <a:ext cx="220167" cy="220167"/>
            </a:xfrm>
            <a:prstGeom prst="rect">
              <a:avLst/>
            </a:prstGeom>
          </p:spPr>
        </p:pic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2DD4BA4-120B-47AF-9F25-EAF15C63B332}"/>
                </a:ext>
              </a:extLst>
            </p:cNvPr>
            <p:cNvSpPr/>
            <p:nvPr/>
          </p:nvSpPr>
          <p:spPr>
            <a:xfrm rot="5400000">
              <a:off x="10315995" y="4647406"/>
              <a:ext cx="576000" cy="576000"/>
            </a:xfrm>
            <a:prstGeom prst="rect">
              <a:avLst/>
            </a:prstGeom>
            <a:solidFill>
              <a:srgbClr val="DBE8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10FB11D9-61AF-BD69-FC1F-F391702BAC03}"/>
                </a:ext>
              </a:extLst>
            </p:cNvPr>
            <p:cNvSpPr txBox="1"/>
            <p:nvPr/>
          </p:nvSpPr>
          <p:spPr>
            <a:xfrm>
              <a:off x="10280829" y="438280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······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3509F74-E218-56A8-7E36-A3DF82281805}"/>
                </a:ext>
              </a:extLst>
            </p:cNvPr>
            <p:cNvSpPr/>
            <p:nvPr/>
          </p:nvSpPr>
          <p:spPr bwMode="auto">
            <a:xfrm>
              <a:off x="9857342" y="5799219"/>
              <a:ext cx="1459123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</a:t>
              </a:r>
            </a:p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Embedding</a:t>
              </a:r>
              <a:endParaRPr kumimoji="1"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3E38804-B414-8B7D-29A9-4978A46B9D62}"/>
                </a:ext>
              </a:extLst>
            </p:cNvPr>
            <p:cNvSpPr txBox="1"/>
            <p:nvPr/>
          </p:nvSpPr>
          <p:spPr bwMode="auto">
            <a:xfrm>
              <a:off x="6805786" y="4834162"/>
              <a:ext cx="360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kumimoji="1"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手动操作 92">
              <a:extLst>
                <a:ext uri="{FF2B5EF4-FFF2-40B4-BE49-F238E27FC236}">
                  <a16:creationId xmlns:a16="http://schemas.microsoft.com/office/drawing/2014/main" id="{00F7C6FB-F59B-5E1D-C66F-E439311C727B}"/>
                </a:ext>
              </a:extLst>
            </p:cNvPr>
            <p:cNvSpPr/>
            <p:nvPr/>
          </p:nvSpPr>
          <p:spPr bwMode="auto">
            <a:xfrm rot="10800000">
              <a:off x="5185217" y="4735224"/>
              <a:ext cx="569929" cy="516185"/>
            </a:xfrm>
            <a:prstGeom prst="flowChartManualOperation">
              <a:avLst/>
            </a:prstGeom>
            <a:solidFill>
              <a:srgbClr val="DBE8FC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B2565729-E7B4-05E9-DC0F-117D846B9946}"/>
                </a:ext>
              </a:extLst>
            </p:cNvPr>
            <p:cNvSpPr txBox="1"/>
            <p:nvPr/>
          </p:nvSpPr>
          <p:spPr bwMode="auto">
            <a:xfrm>
              <a:off x="5290158" y="4863118"/>
              <a:ext cx="360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kumimoji="1"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089BE7E1-5FC1-D48D-9DA8-4F4637CF9254}"/>
                </a:ext>
              </a:extLst>
            </p:cNvPr>
            <p:cNvSpPr txBox="1"/>
            <p:nvPr/>
          </p:nvSpPr>
          <p:spPr bwMode="auto">
            <a:xfrm>
              <a:off x="6062763" y="4121638"/>
              <a:ext cx="1133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Attention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肘形连接符 100">
              <a:extLst>
                <a:ext uri="{FF2B5EF4-FFF2-40B4-BE49-F238E27FC236}">
                  <a16:creationId xmlns:a16="http://schemas.microsoft.com/office/drawing/2014/main" id="{EC65B8A8-35AE-EB05-8C43-1746CF9E583A}"/>
                </a:ext>
              </a:extLst>
            </p:cNvPr>
            <p:cNvCxnSpPr>
              <a:cxnSpLocks/>
              <a:stCxn id="14" idx="2"/>
              <a:endCxn id="100" idx="2"/>
            </p:cNvCxnSpPr>
            <p:nvPr/>
          </p:nvCxnSpPr>
          <p:spPr bwMode="auto">
            <a:xfrm rot="16200000" flipV="1">
              <a:off x="6670099" y="4419469"/>
              <a:ext cx="275032" cy="356477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肘形连接符 103">
              <a:extLst>
                <a:ext uri="{FF2B5EF4-FFF2-40B4-BE49-F238E27FC236}">
                  <a16:creationId xmlns:a16="http://schemas.microsoft.com/office/drawing/2014/main" id="{EA0F05FF-F7EB-1DBF-0ABD-6D59EC99FA2B}"/>
                </a:ext>
              </a:extLst>
            </p:cNvPr>
            <p:cNvCxnSpPr>
              <a:cxnSpLocks/>
              <a:stCxn id="12" idx="2"/>
              <a:endCxn id="100" idx="2"/>
            </p:cNvCxnSpPr>
            <p:nvPr/>
          </p:nvCxnSpPr>
          <p:spPr bwMode="auto">
            <a:xfrm rot="5400000" flipH="1" flipV="1">
              <a:off x="6284780" y="4390628"/>
              <a:ext cx="275032" cy="414160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肘形连接符 106">
              <a:extLst>
                <a:ext uri="{FF2B5EF4-FFF2-40B4-BE49-F238E27FC236}">
                  <a16:creationId xmlns:a16="http://schemas.microsoft.com/office/drawing/2014/main" id="{613E0477-E5EF-22E6-274E-F20E5260507A}"/>
                </a:ext>
              </a:extLst>
            </p:cNvPr>
            <p:cNvCxnSpPr>
              <a:cxnSpLocks/>
              <a:stCxn id="93" idx="2"/>
              <a:endCxn id="27" idx="1"/>
            </p:cNvCxnSpPr>
            <p:nvPr/>
          </p:nvCxnSpPr>
          <p:spPr bwMode="auto">
            <a:xfrm rot="5400000" flipH="1" flipV="1">
              <a:off x="5352818" y="4156522"/>
              <a:ext cx="696063" cy="461336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肘形连接符 109">
              <a:extLst>
                <a:ext uri="{FF2B5EF4-FFF2-40B4-BE49-F238E27FC236}">
                  <a16:creationId xmlns:a16="http://schemas.microsoft.com/office/drawing/2014/main" id="{8FF52E8C-97BF-0DBD-A0CF-D875EB1ED523}"/>
                </a:ext>
              </a:extLst>
            </p:cNvPr>
            <p:cNvCxnSpPr>
              <a:cxnSpLocks/>
              <a:stCxn id="100" idx="0"/>
              <a:endCxn id="27" idx="3"/>
            </p:cNvCxnSpPr>
            <p:nvPr/>
          </p:nvCxnSpPr>
          <p:spPr bwMode="auto">
            <a:xfrm rot="16200000" flipV="1">
              <a:off x="6471067" y="3963329"/>
              <a:ext cx="82477" cy="234142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5" name="图片 114">
              <a:extLst>
                <a:ext uri="{FF2B5EF4-FFF2-40B4-BE49-F238E27FC236}">
                  <a16:creationId xmlns:a16="http://schemas.microsoft.com/office/drawing/2014/main" id="{645772B7-B7C6-BB31-4E51-004B6BFDA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50000"/>
            </a:blip>
            <a:stretch>
              <a:fillRect/>
            </a:stretch>
          </p:blipFill>
          <p:spPr bwMode="auto">
            <a:xfrm rot="16200000">
              <a:off x="5230588" y="4740307"/>
              <a:ext cx="258360" cy="247650"/>
            </a:xfrm>
            <a:prstGeom prst="rect">
              <a:avLst/>
            </a:prstGeom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27B15E0-D88F-F947-1EC6-2E701766A8E9}"/>
                </a:ext>
              </a:extLst>
            </p:cNvPr>
            <p:cNvGrpSpPr/>
            <p:nvPr/>
          </p:nvGrpSpPr>
          <p:grpSpPr>
            <a:xfrm>
              <a:off x="6225362" y="1298237"/>
              <a:ext cx="677336" cy="751186"/>
              <a:chOff x="6148907" y="1262715"/>
              <a:chExt cx="677336" cy="751186"/>
            </a:xfrm>
          </p:grpSpPr>
          <p:cxnSp>
            <p:nvCxnSpPr>
              <p:cNvPr id="45" name="直线箭头连接符 44">
                <a:extLst>
                  <a:ext uri="{FF2B5EF4-FFF2-40B4-BE49-F238E27FC236}">
                    <a16:creationId xmlns:a16="http://schemas.microsoft.com/office/drawing/2014/main" id="{575143C5-2F55-99B3-F073-7103D5B45B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487575" y="1262715"/>
                <a:ext cx="0" cy="2349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AAB9D320-C554-AA82-68B8-4C46658146E6}"/>
                  </a:ext>
                </a:extLst>
              </p:cNvPr>
              <p:cNvGrpSpPr/>
              <p:nvPr/>
            </p:nvGrpSpPr>
            <p:grpSpPr>
              <a:xfrm>
                <a:off x="6148907" y="1475149"/>
                <a:ext cx="677336" cy="538752"/>
                <a:chOff x="6148907" y="1475149"/>
                <a:chExt cx="677336" cy="538752"/>
              </a:xfrm>
            </p:grpSpPr>
            <p:sp>
              <p:nvSpPr>
                <p:cNvPr id="41" name="手动操作 40">
                  <a:extLst>
                    <a:ext uri="{FF2B5EF4-FFF2-40B4-BE49-F238E27FC236}">
                      <a16:creationId xmlns:a16="http://schemas.microsoft.com/office/drawing/2014/main" id="{9052C332-B1B7-D5A0-1629-558A966DFE6A}"/>
                    </a:ext>
                  </a:extLst>
                </p:cNvPr>
                <p:cNvSpPr/>
                <p:nvPr/>
              </p:nvSpPr>
              <p:spPr bwMode="auto">
                <a:xfrm rot="10800000">
                  <a:off x="6202611" y="1497716"/>
                  <a:ext cx="569929" cy="516185"/>
                </a:xfrm>
                <a:prstGeom prst="flowChartManualOperation">
                  <a:avLst/>
                </a:prstGeom>
                <a:solidFill>
                  <a:srgbClr val="DBE8FC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2" name="图片 41" descr="徽标&#10;&#10;描述已自动生成">
                  <a:extLst>
                    <a:ext uri="{FF2B5EF4-FFF2-40B4-BE49-F238E27FC236}">
                      <a16:creationId xmlns:a16="http://schemas.microsoft.com/office/drawing/2014/main" id="{2D22DFED-5E94-E336-8548-805D3EB4B5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6282634" y="1475149"/>
                  <a:ext cx="269490" cy="26949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C3FF1E04-D891-928C-C5FC-9FFF929F53FB}"/>
                    </a:ext>
                  </a:extLst>
                </p:cNvPr>
                <p:cNvSpPr txBox="1"/>
                <p:nvPr/>
              </p:nvSpPr>
              <p:spPr bwMode="auto">
                <a:xfrm>
                  <a:off x="6148907" y="1668018"/>
                  <a:ext cx="6773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FFN</a:t>
                  </a:r>
                  <a:endParaRPr kumimoji="1" lang="zh-CN" alt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C347971-DA1E-AD20-5795-C4ABCAEE0A20}"/>
                </a:ext>
              </a:extLst>
            </p:cNvPr>
            <p:cNvGrpSpPr/>
            <p:nvPr/>
          </p:nvGrpSpPr>
          <p:grpSpPr>
            <a:xfrm>
              <a:off x="4928522" y="2293747"/>
              <a:ext cx="3193406" cy="584775"/>
              <a:chOff x="4862833" y="2293747"/>
              <a:chExt cx="3193406" cy="584775"/>
            </a:xfrm>
          </p:grpSpPr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856D3C76-EB43-C118-C23B-D46C4A316710}"/>
                  </a:ext>
                </a:extLst>
              </p:cNvPr>
              <p:cNvSpPr txBox="1"/>
              <p:nvPr/>
            </p:nvSpPr>
            <p:spPr>
              <a:xfrm>
                <a:off x="4862833" y="2293747"/>
                <a:ext cx="12506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Facial</a:t>
                </a:r>
              </a:p>
              <a:p>
                <a:pPr algn="ctr"/>
                <a:r>
                  <a:rPr kumimoji="1" lang="en-US" altLang="zh-CN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Embedding</a:t>
                </a:r>
                <a:endParaRPr kumimoji="1"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01A0D075-2A4C-6E4F-67C2-DA1EC753CDB4}"/>
                  </a:ext>
                </a:extLst>
              </p:cNvPr>
              <p:cNvSpPr txBox="1"/>
              <p:nvPr/>
            </p:nvSpPr>
            <p:spPr>
              <a:xfrm>
                <a:off x="6805577" y="2293747"/>
                <a:ext cx="12506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</a:p>
              <a:p>
                <a:pPr algn="ctr"/>
                <a:r>
                  <a:rPr kumimoji="1" lang="en-US" altLang="zh-CN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Embedding</a:t>
                </a:r>
                <a:endParaRPr kumimoji="1"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9" name="直线箭头连接符 148">
              <a:extLst>
                <a:ext uri="{FF2B5EF4-FFF2-40B4-BE49-F238E27FC236}">
                  <a16:creationId xmlns:a16="http://schemas.microsoft.com/office/drawing/2014/main" id="{93262092-B4A7-94BE-4EEA-D326787D273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141262" y="3626050"/>
              <a:ext cx="0" cy="2349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7B674081-E080-C32C-A962-2A3AC965A046}"/>
                </a:ext>
              </a:extLst>
            </p:cNvPr>
            <p:cNvSpPr txBox="1"/>
            <p:nvPr/>
          </p:nvSpPr>
          <p:spPr>
            <a:xfrm>
              <a:off x="8273374" y="5801024"/>
              <a:ext cx="15247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Updated</a:t>
              </a:r>
              <a:r>
                <a: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Facial</a:t>
              </a:r>
            </a:p>
            <a:p>
              <a:pPr algn="ctr"/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Embedding</a:t>
              </a:r>
              <a:endPara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48332F2A-D82B-52C9-4B61-C03CD5D4BFB7}"/>
                </a:ext>
              </a:extLst>
            </p:cNvPr>
            <p:cNvSpPr/>
            <p:nvPr/>
          </p:nvSpPr>
          <p:spPr>
            <a:xfrm rot="5400000">
              <a:off x="8523443" y="2351742"/>
              <a:ext cx="576000" cy="576000"/>
            </a:xfrm>
            <a:prstGeom prst="rect">
              <a:avLst/>
            </a:prstGeom>
            <a:solidFill>
              <a:srgbClr val="F9CFC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04A94B7D-150F-7359-3C28-27D29A741513}"/>
                </a:ext>
              </a:extLst>
            </p:cNvPr>
            <p:cNvSpPr/>
            <p:nvPr/>
          </p:nvSpPr>
          <p:spPr>
            <a:xfrm rot="5400000">
              <a:off x="8523443" y="3004395"/>
              <a:ext cx="576000" cy="576000"/>
            </a:xfrm>
            <a:prstGeom prst="rect">
              <a:avLst/>
            </a:prstGeom>
            <a:solidFill>
              <a:srgbClr val="F9CFC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50F474CD-548E-A2DD-9090-05B8051FCF4E}"/>
                </a:ext>
              </a:extLst>
            </p:cNvPr>
            <p:cNvSpPr/>
            <p:nvPr/>
          </p:nvSpPr>
          <p:spPr>
            <a:xfrm rot="5400000">
              <a:off x="8523443" y="3657048"/>
              <a:ext cx="576000" cy="576000"/>
            </a:xfrm>
            <a:prstGeom prst="rect">
              <a:avLst/>
            </a:prstGeom>
            <a:solidFill>
              <a:srgbClr val="F9CFC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553CFCC-88A9-A4EC-A605-BAAB426A593B}"/>
                </a:ext>
              </a:extLst>
            </p:cNvPr>
            <p:cNvSpPr/>
            <p:nvPr/>
          </p:nvSpPr>
          <p:spPr>
            <a:xfrm rot="5400000">
              <a:off x="8523443" y="4309701"/>
              <a:ext cx="576000" cy="576000"/>
            </a:xfrm>
            <a:prstGeom prst="rect">
              <a:avLst/>
            </a:prstGeom>
            <a:solidFill>
              <a:srgbClr val="F9CFC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E8FDFD75-188B-0732-7DED-DCC48FDFD548}"/>
                </a:ext>
              </a:extLst>
            </p:cNvPr>
            <p:cNvSpPr/>
            <p:nvPr/>
          </p:nvSpPr>
          <p:spPr>
            <a:xfrm rot="5400000">
              <a:off x="8523443" y="4962354"/>
              <a:ext cx="576000" cy="576000"/>
            </a:xfrm>
            <a:prstGeom prst="rect">
              <a:avLst/>
            </a:prstGeom>
            <a:solidFill>
              <a:srgbClr val="F9CFC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70D5D4A2-0BDB-B22B-74BE-932BCC73A6F2}"/>
                </a:ext>
              </a:extLst>
            </p:cNvPr>
            <p:cNvGrpSpPr/>
            <p:nvPr/>
          </p:nvGrpSpPr>
          <p:grpSpPr>
            <a:xfrm>
              <a:off x="10184641" y="5301240"/>
              <a:ext cx="838708" cy="576000"/>
              <a:chOff x="5089811" y="3284984"/>
              <a:chExt cx="1544662" cy="684000"/>
            </a:xfrm>
          </p:grpSpPr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0F2D7E22-CFA5-F532-5216-CDE796BB1185}"/>
                  </a:ext>
                </a:extLst>
              </p:cNvPr>
              <p:cNvSpPr/>
              <p:nvPr/>
            </p:nvSpPr>
            <p:spPr>
              <a:xfrm rot="5400000">
                <a:off x="5520142" y="3096570"/>
                <a:ext cx="684000" cy="106082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87337F05-67AE-9847-F283-3413F45E84D4}"/>
                  </a:ext>
                </a:extLst>
              </p:cNvPr>
              <p:cNvSpPr txBox="1"/>
              <p:nvPr/>
            </p:nvSpPr>
            <p:spPr>
              <a:xfrm>
                <a:off x="5089811" y="3419929"/>
                <a:ext cx="1544662" cy="402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kumimoji="1"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Facial</a:t>
                </a:r>
                <a:r>
                  <a:rPr kumimoji="1" lang="en-US" altLang="zh-CN" sz="9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kumimoji="1" lang="zh-CN" altLang="en-US" sz="9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1" name="曲线连接符 180">
              <a:extLst>
                <a:ext uri="{FF2B5EF4-FFF2-40B4-BE49-F238E27FC236}">
                  <a16:creationId xmlns:a16="http://schemas.microsoft.com/office/drawing/2014/main" id="{455533B7-D7BE-F105-B419-F481F48C00C5}"/>
                </a:ext>
              </a:extLst>
            </p:cNvPr>
            <p:cNvCxnSpPr>
              <a:cxnSpLocks/>
              <a:stCxn id="156" idx="0"/>
            </p:cNvCxnSpPr>
            <p:nvPr/>
          </p:nvCxnSpPr>
          <p:spPr>
            <a:xfrm>
              <a:off x="9099443" y="2639742"/>
              <a:ext cx="1208126" cy="400272"/>
            </a:xfrm>
            <a:prstGeom prst="curvedConnector3">
              <a:avLst/>
            </a:prstGeom>
            <a:ln w="19050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82E0127C-8C5C-AA30-F039-48A20B3A1406}"/>
                </a:ext>
              </a:extLst>
            </p:cNvPr>
            <p:cNvSpPr txBox="1"/>
            <p:nvPr/>
          </p:nvSpPr>
          <p:spPr>
            <a:xfrm>
              <a:off x="8377645" y="1979810"/>
              <a:ext cx="896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Replace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3" name="曲线连接符 182">
              <a:extLst>
                <a:ext uri="{FF2B5EF4-FFF2-40B4-BE49-F238E27FC236}">
                  <a16:creationId xmlns:a16="http://schemas.microsoft.com/office/drawing/2014/main" id="{D1CA7C40-022A-8EA8-032B-82522B1C37FA}"/>
                </a:ext>
              </a:extLst>
            </p:cNvPr>
            <p:cNvCxnSpPr>
              <a:cxnSpLocks/>
              <a:stCxn id="157" idx="0"/>
            </p:cNvCxnSpPr>
            <p:nvPr/>
          </p:nvCxnSpPr>
          <p:spPr>
            <a:xfrm>
              <a:off x="9099443" y="3292395"/>
              <a:ext cx="1216552" cy="946744"/>
            </a:xfrm>
            <a:prstGeom prst="curvedConnector3">
              <a:avLst/>
            </a:prstGeom>
            <a:ln w="19050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曲线连接符 185">
              <a:extLst>
                <a:ext uri="{FF2B5EF4-FFF2-40B4-BE49-F238E27FC236}">
                  <a16:creationId xmlns:a16="http://schemas.microsoft.com/office/drawing/2014/main" id="{A36AF5F5-76A9-9CDE-B9EB-F2E15184EB66}"/>
                </a:ext>
              </a:extLst>
            </p:cNvPr>
            <p:cNvCxnSpPr>
              <a:cxnSpLocks/>
              <a:stCxn id="158" idx="0"/>
              <a:endCxn id="75" idx="1"/>
            </p:cNvCxnSpPr>
            <p:nvPr/>
          </p:nvCxnSpPr>
          <p:spPr>
            <a:xfrm>
              <a:off x="9099443" y="3945048"/>
              <a:ext cx="1181386" cy="622423"/>
            </a:xfrm>
            <a:prstGeom prst="curvedConnector3">
              <a:avLst/>
            </a:prstGeom>
            <a:ln w="19050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曲线连接符 188">
              <a:extLst>
                <a:ext uri="{FF2B5EF4-FFF2-40B4-BE49-F238E27FC236}">
                  <a16:creationId xmlns:a16="http://schemas.microsoft.com/office/drawing/2014/main" id="{C60E9BDB-14DF-D5D0-0A5F-E48709BA2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8086" y="2170609"/>
              <a:ext cx="616393" cy="5068"/>
            </a:xfrm>
            <a:prstGeom prst="curvedConnector3">
              <a:avLst/>
            </a:prstGeom>
            <a:ln w="19050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61565041-7D9D-1A22-AAB8-F44AB2F700F4}"/>
                </a:ext>
              </a:extLst>
            </p:cNvPr>
            <p:cNvSpPr txBox="1"/>
            <p:nvPr/>
          </p:nvSpPr>
          <p:spPr>
            <a:xfrm>
              <a:off x="8593274" y="3134930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ear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A1FECC67-42CD-C95A-4E32-F084E4EEF9ED}"/>
                </a:ext>
              </a:extLst>
            </p:cNvPr>
            <p:cNvSpPr txBox="1"/>
            <p:nvPr/>
          </p:nvSpPr>
          <p:spPr>
            <a:xfrm>
              <a:off x="8591693" y="2468281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eye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4E0C91B0-46A7-9A09-1F52-DC7F7129B11F}"/>
                </a:ext>
              </a:extLst>
            </p:cNvPr>
            <p:cNvSpPr txBox="1"/>
            <p:nvPr/>
          </p:nvSpPr>
          <p:spPr>
            <a:xfrm>
              <a:off x="8459363" y="3771507"/>
              <a:ext cx="7104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mouth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31C3C070-68D8-9060-A40F-CE97FC2E84A7}"/>
                </a:ext>
              </a:extLst>
            </p:cNvPr>
            <p:cNvSpPr txBox="1"/>
            <p:nvPr/>
          </p:nvSpPr>
          <p:spPr>
            <a:xfrm>
              <a:off x="8523443" y="4413583"/>
              <a:ext cx="5613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nose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F98AD1AE-689C-1C95-640F-CF6C12C39227}"/>
                </a:ext>
              </a:extLst>
            </p:cNvPr>
            <p:cNvSpPr txBox="1"/>
            <p:nvPr/>
          </p:nvSpPr>
          <p:spPr>
            <a:xfrm>
              <a:off x="8474609" y="5087047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others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8" name="曲线连接符 197">
              <a:extLst>
                <a:ext uri="{FF2B5EF4-FFF2-40B4-BE49-F238E27FC236}">
                  <a16:creationId xmlns:a16="http://schemas.microsoft.com/office/drawing/2014/main" id="{2B36C753-6E46-2F15-9342-B6BC5176EBC8}"/>
                </a:ext>
              </a:extLst>
            </p:cNvPr>
            <p:cNvCxnSpPr>
              <a:cxnSpLocks/>
              <a:stCxn id="159" idx="0"/>
              <a:endCxn id="75" idx="1"/>
            </p:cNvCxnSpPr>
            <p:nvPr/>
          </p:nvCxnSpPr>
          <p:spPr>
            <a:xfrm flipV="1">
              <a:off x="9099443" y="4567471"/>
              <a:ext cx="1181386" cy="30230"/>
            </a:xfrm>
            <a:prstGeom prst="curvedConnector3">
              <a:avLst/>
            </a:prstGeom>
            <a:ln w="19050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曲线连接符 200">
              <a:extLst>
                <a:ext uri="{FF2B5EF4-FFF2-40B4-BE49-F238E27FC236}">
                  <a16:creationId xmlns:a16="http://schemas.microsoft.com/office/drawing/2014/main" id="{7F43A3A6-9500-AFA2-27B1-A5A636DA8E5B}"/>
                </a:ext>
              </a:extLst>
            </p:cNvPr>
            <p:cNvCxnSpPr>
              <a:cxnSpLocks/>
              <a:stCxn id="197" idx="3"/>
            </p:cNvCxnSpPr>
            <p:nvPr/>
          </p:nvCxnSpPr>
          <p:spPr>
            <a:xfrm>
              <a:off x="9162618" y="5256324"/>
              <a:ext cx="1144951" cy="349140"/>
            </a:xfrm>
            <a:prstGeom prst="curvedConnector3">
              <a:avLst/>
            </a:prstGeom>
            <a:ln w="19050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DB642186-78A2-2FCC-A74F-EE46891E584A}"/>
                </a:ext>
              </a:extLst>
            </p:cNvPr>
            <p:cNvGrpSpPr/>
            <p:nvPr/>
          </p:nvGrpSpPr>
          <p:grpSpPr>
            <a:xfrm>
              <a:off x="8455290" y="1557741"/>
              <a:ext cx="2630842" cy="463717"/>
              <a:chOff x="8439535" y="1493232"/>
              <a:chExt cx="2630842" cy="463717"/>
            </a:xfrm>
          </p:grpSpPr>
          <p:pic>
            <p:nvPicPr>
              <p:cNvPr id="54" name="图形 53" descr="关闭 轮廓">
                <a:extLst>
                  <a:ext uri="{FF2B5EF4-FFF2-40B4-BE49-F238E27FC236}">
                    <a16:creationId xmlns:a16="http://schemas.microsoft.com/office/drawing/2014/main" id="{4C9C7926-2C99-EAE3-FDFD-24A223F166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 bwMode="auto">
              <a:xfrm rot="18893721">
                <a:off x="8561313" y="1615007"/>
                <a:ext cx="220167" cy="220167"/>
              </a:xfrm>
              <a:prstGeom prst="rect">
                <a:avLst/>
              </a:prstGeom>
            </p:spPr>
          </p:pic>
          <p:pic>
            <p:nvPicPr>
              <p:cNvPr id="55" name="图形 54" descr="哈维球 0% 纯色填充">
                <a:extLst>
                  <a:ext uri="{FF2B5EF4-FFF2-40B4-BE49-F238E27FC236}">
                    <a16:creationId xmlns:a16="http://schemas.microsoft.com/office/drawing/2014/main" id="{64CB8B8D-53FF-B14A-F621-227A41AB1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 bwMode="auto">
              <a:xfrm>
                <a:off x="8439539" y="1493232"/>
                <a:ext cx="463717" cy="463717"/>
              </a:xfrm>
              <a:prstGeom prst="rect">
                <a:avLst/>
              </a:prstGeom>
            </p:spPr>
          </p:pic>
          <p:pic>
            <p:nvPicPr>
              <p:cNvPr id="58" name="图形 57" descr="关闭 轮廓">
                <a:extLst>
                  <a:ext uri="{FF2B5EF4-FFF2-40B4-BE49-F238E27FC236}">
                    <a16:creationId xmlns:a16="http://schemas.microsoft.com/office/drawing/2014/main" id="{9DED7C78-8824-3E45-2E95-BE69EBBD5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65278" y="1615007"/>
                <a:ext cx="220167" cy="220167"/>
              </a:xfrm>
              <a:prstGeom prst="rect">
                <a:avLst/>
              </a:prstGeom>
            </p:spPr>
          </p:pic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20BB3741-52A8-72FB-2B3A-BD9E62B73409}"/>
                  </a:ext>
                </a:extLst>
              </p:cNvPr>
              <p:cNvSpPr/>
              <p:nvPr/>
            </p:nvSpPr>
            <p:spPr>
              <a:xfrm>
                <a:off x="8439535" y="1515096"/>
                <a:ext cx="2630842" cy="419988"/>
              </a:xfrm>
              <a:prstGeom prst="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507780BF-45E5-CA04-5F85-1C773054DAD8}"/>
                  </a:ext>
                </a:extLst>
              </p:cNvPr>
              <p:cNvSpPr txBox="1"/>
              <p:nvPr/>
            </p:nvSpPr>
            <p:spPr>
              <a:xfrm>
                <a:off x="8794627" y="1544966"/>
                <a:ext cx="20681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:Visual</a:t>
                </a:r>
                <a:r>
                  <a:rPr kumimoji="1"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</a:t>
                </a:r>
                <a:r>
                  <a:rPr kumimoji="1"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</a:t>
                </a:r>
                <a:endParaRPr kumimoji="1"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1" name="肘形连接符 130">
              <a:extLst>
                <a:ext uri="{FF2B5EF4-FFF2-40B4-BE49-F238E27FC236}">
                  <a16:creationId xmlns:a16="http://schemas.microsoft.com/office/drawing/2014/main" id="{8E1FE1BC-71CE-7B15-038E-88364BCE4734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6747509" y="2613158"/>
              <a:ext cx="228112" cy="353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肘形连接符 130">
              <a:extLst>
                <a:ext uri="{FF2B5EF4-FFF2-40B4-BE49-F238E27FC236}">
                  <a16:creationId xmlns:a16="http://schemas.microsoft.com/office/drawing/2014/main" id="{5993B54B-AFD6-B9BC-A20B-8753B74D92CE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H="1" flipV="1">
              <a:off x="6151720" y="2609376"/>
              <a:ext cx="228112" cy="353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BA8EABB-022D-57F5-C31E-247498F93EA3}"/>
                </a:ext>
              </a:extLst>
            </p:cNvPr>
            <p:cNvGrpSpPr/>
            <p:nvPr/>
          </p:nvGrpSpPr>
          <p:grpSpPr>
            <a:xfrm>
              <a:off x="5150190" y="2839878"/>
              <a:ext cx="677336" cy="851384"/>
              <a:chOff x="6148907" y="1162517"/>
              <a:chExt cx="677336" cy="851384"/>
            </a:xfrm>
          </p:grpSpPr>
          <p:cxnSp>
            <p:nvCxnSpPr>
              <p:cNvPr id="43" name="直线箭头连接符 44">
                <a:extLst>
                  <a:ext uri="{FF2B5EF4-FFF2-40B4-BE49-F238E27FC236}">
                    <a16:creationId xmlns:a16="http://schemas.microsoft.com/office/drawing/2014/main" id="{9EADE3E2-80B8-9EF1-4305-38EAD9A807A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487575" y="1162517"/>
                <a:ext cx="0" cy="33519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BFA79576-D5FF-A52B-B52A-C8E46586ABDD}"/>
                  </a:ext>
                </a:extLst>
              </p:cNvPr>
              <p:cNvGrpSpPr/>
              <p:nvPr/>
            </p:nvGrpSpPr>
            <p:grpSpPr>
              <a:xfrm>
                <a:off x="6148907" y="1475149"/>
                <a:ext cx="677336" cy="538752"/>
                <a:chOff x="6148907" y="1475149"/>
                <a:chExt cx="677336" cy="538752"/>
              </a:xfrm>
            </p:grpSpPr>
            <p:sp>
              <p:nvSpPr>
                <p:cNvPr id="53" name="手动操作 40">
                  <a:extLst>
                    <a:ext uri="{FF2B5EF4-FFF2-40B4-BE49-F238E27FC236}">
                      <a16:creationId xmlns:a16="http://schemas.microsoft.com/office/drawing/2014/main" id="{BE3D1D9D-CAE7-DDFB-49EA-F3AA67EDEA82}"/>
                    </a:ext>
                  </a:extLst>
                </p:cNvPr>
                <p:cNvSpPr/>
                <p:nvPr/>
              </p:nvSpPr>
              <p:spPr bwMode="auto">
                <a:xfrm rot="10800000">
                  <a:off x="6202611" y="1497716"/>
                  <a:ext cx="569929" cy="516185"/>
                </a:xfrm>
                <a:prstGeom prst="flowChartManualOperation">
                  <a:avLst/>
                </a:prstGeom>
                <a:solidFill>
                  <a:srgbClr val="DBE8FC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6" name="图片 55" descr="徽标&#10;&#10;描述已自动生成">
                  <a:extLst>
                    <a:ext uri="{FF2B5EF4-FFF2-40B4-BE49-F238E27FC236}">
                      <a16:creationId xmlns:a16="http://schemas.microsoft.com/office/drawing/2014/main" id="{75549BC9-E28D-09C9-74FE-CB6F11580B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6282634" y="1475149"/>
                  <a:ext cx="269490" cy="26949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72E160DD-83E5-0D06-91C4-0EAF2C81B3DE}"/>
                    </a:ext>
                  </a:extLst>
                </p:cNvPr>
                <p:cNvSpPr txBox="1"/>
                <p:nvPr/>
              </p:nvSpPr>
              <p:spPr bwMode="auto">
                <a:xfrm>
                  <a:off x="6148907" y="1668018"/>
                  <a:ext cx="6773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FFN</a:t>
                  </a:r>
                  <a:endParaRPr kumimoji="1" lang="zh-CN" alt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B34567A0-9141-E85F-345E-F567CD56D278}"/>
                </a:ext>
              </a:extLst>
            </p:cNvPr>
            <p:cNvGrpSpPr/>
            <p:nvPr/>
          </p:nvGrpSpPr>
          <p:grpSpPr>
            <a:xfrm>
              <a:off x="10184641" y="2081486"/>
              <a:ext cx="838708" cy="2394079"/>
              <a:chOff x="10184641" y="2081486"/>
              <a:chExt cx="838708" cy="2394079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BBC8F49-A3EB-4D33-B067-E676CDA1A0A9}"/>
                  </a:ext>
                </a:extLst>
              </p:cNvPr>
              <p:cNvSpPr/>
              <p:nvPr/>
            </p:nvSpPr>
            <p:spPr>
              <a:xfrm rot="5400000">
                <a:off x="10315995" y="2081486"/>
                <a:ext cx="576000" cy="576000"/>
              </a:xfrm>
              <a:prstGeom prst="rect">
                <a:avLst/>
              </a:prstGeom>
              <a:solidFill>
                <a:srgbClr val="DBE8F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811A007-2930-1263-D80C-98F3B3E2E3F7}"/>
                  </a:ext>
                </a:extLst>
              </p:cNvPr>
              <p:cNvSpPr/>
              <p:nvPr/>
            </p:nvSpPr>
            <p:spPr>
              <a:xfrm rot="5400000">
                <a:off x="10315995" y="3293538"/>
                <a:ext cx="576000" cy="576000"/>
              </a:xfrm>
              <a:prstGeom prst="rect">
                <a:avLst/>
              </a:prstGeom>
              <a:solidFill>
                <a:srgbClr val="DBE8F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7E4DD89F-B6F8-EA31-7E91-00C8D34910F7}"/>
                  </a:ext>
                </a:extLst>
              </p:cNvPr>
              <p:cNvGrpSpPr/>
              <p:nvPr/>
            </p:nvGrpSpPr>
            <p:grpSpPr>
              <a:xfrm>
                <a:off x="10184641" y="3899565"/>
                <a:ext cx="838708" cy="576000"/>
                <a:chOff x="5089811" y="3284983"/>
                <a:chExt cx="1544662" cy="684000"/>
              </a:xfrm>
            </p:grpSpPr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98BACD00-1BC1-1C99-E831-E2C1A9553663}"/>
                    </a:ext>
                  </a:extLst>
                </p:cNvPr>
                <p:cNvSpPr/>
                <p:nvPr/>
              </p:nvSpPr>
              <p:spPr>
                <a:xfrm rot="5400000">
                  <a:off x="5520142" y="3096569"/>
                  <a:ext cx="684000" cy="106082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F821721D-F450-B502-9153-DB99CD129280}"/>
                    </a:ext>
                  </a:extLst>
                </p:cNvPr>
                <p:cNvSpPr txBox="1"/>
                <p:nvPr/>
              </p:nvSpPr>
              <p:spPr>
                <a:xfrm>
                  <a:off x="5089811" y="3419929"/>
                  <a:ext cx="1544662" cy="402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9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Facial</a:t>
                  </a:r>
                  <a:r>
                    <a:rPr kumimoji="1" lang="en-US" altLang="zh-CN" sz="9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]</a:t>
                  </a:r>
                  <a:endParaRPr kumimoji="1" lang="zh-CN" altLang="en-US" sz="9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E7A4D36D-0F7E-EBBA-2AE8-7CFB7146D790}"/>
                  </a:ext>
                </a:extLst>
              </p:cNvPr>
              <p:cNvGrpSpPr/>
              <p:nvPr/>
            </p:nvGrpSpPr>
            <p:grpSpPr>
              <a:xfrm>
                <a:off x="10184641" y="2687512"/>
                <a:ext cx="838708" cy="576000"/>
                <a:chOff x="5089811" y="3284984"/>
                <a:chExt cx="1544662" cy="684000"/>
              </a:xfrm>
            </p:grpSpPr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6FDB9B82-5C62-7B03-9669-A9B32B310989}"/>
                    </a:ext>
                  </a:extLst>
                </p:cNvPr>
                <p:cNvSpPr/>
                <p:nvPr/>
              </p:nvSpPr>
              <p:spPr>
                <a:xfrm rot="5400000">
                  <a:off x="5520142" y="3096570"/>
                  <a:ext cx="684000" cy="106082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301E04C6-3D28-6B20-9064-556BCCB9C7CE}"/>
                    </a:ext>
                  </a:extLst>
                </p:cNvPr>
                <p:cNvSpPr txBox="1"/>
                <p:nvPr/>
              </p:nvSpPr>
              <p:spPr>
                <a:xfrm>
                  <a:off x="5089811" y="3419929"/>
                  <a:ext cx="1544662" cy="402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9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Facial</a:t>
                  </a:r>
                  <a:r>
                    <a:rPr kumimoji="1" lang="en-US" altLang="zh-CN" sz="9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]</a:t>
                  </a:r>
                  <a:endParaRPr kumimoji="1" lang="zh-CN" altLang="en-US" sz="9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8617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2515</TotalTime>
  <Words>48</Words>
  <Application>Microsoft Office PowerPoint</Application>
  <DocSecurity>0</DocSecurity>
  <PresentationFormat>自定义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主题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platinum</dc:creator>
  <cp:keywords/>
  <dc:description/>
  <cp:lastModifiedBy>舒涛 廖</cp:lastModifiedBy>
  <cp:revision>261</cp:revision>
  <dcterms:created xsi:type="dcterms:W3CDTF">2020-09-04T07:12:08Z</dcterms:created>
  <dcterms:modified xsi:type="dcterms:W3CDTF">2024-03-04T19:46:16Z</dcterms:modified>
  <cp:category/>
  <dc:identifier/>
  <cp:contentStatus/>
  <dc:language/>
  <cp:version/>
</cp:coreProperties>
</file>