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719"/>
  </p:normalViewPr>
  <p:slideViewPr>
    <p:cSldViewPr>
      <p:cViewPr>
        <p:scale>
          <a:sx n="206" d="100"/>
          <a:sy n="206" d="100"/>
        </p:scale>
        <p:origin x="736" y="-1072"/>
      </p:cViewPr>
      <p:guideLst>
        <p:guide orient="horz" pos="22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t>2024/2/27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45F82B2-725C-548F-3D3F-C829B95159C9}"/>
              </a:ext>
            </a:extLst>
          </p:cNvPr>
          <p:cNvSpPr/>
          <p:nvPr/>
        </p:nvSpPr>
        <p:spPr>
          <a:xfrm rot="16200000">
            <a:off x="3143844" y="-327420"/>
            <a:ext cx="3312367" cy="7224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0131137-F223-07A6-A0C5-2B37CCB6F9B7}"/>
              </a:ext>
            </a:extLst>
          </p:cNvPr>
          <p:cNvGrpSpPr/>
          <p:nvPr/>
        </p:nvGrpSpPr>
        <p:grpSpPr>
          <a:xfrm rot="16200000">
            <a:off x="7157957" y="2252689"/>
            <a:ext cx="569929" cy="525958"/>
            <a:chOff x="2427595" y="9179868"/>
            <a:chExt cx="569929" cy="525958"/>
          </a:xfrm>
        </p:grpSpPr>
        <p:sp>
          <p:nvSpPr>
            <p:cNvPr id="19" name="手动操作 18">
              <a:extLst>
                <a:ext uri="{FF2B5EF4-FFF2-40B4-BE49-F238E27FC236}">
                  <a16:creationId xmlns:a16="http://schemas.microsoft.com/office/drawing/2014/main" id="{57735E5D-650C-7C0F-8772-B2219695309C}"/>
                </a:ext>
              </a:extLst>
            </p:cNvPr>
            <p:cNvSpPr/>
            <p:nvPr/>
          </p:nvSpPr>
          <p:spPr bwMode="auto">
            <a:xfrm rot="10800000">
              <a:off x="2427595" y="9189640"/>
              <a:ext cx="569929" cy="516185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pic>
          <p:nvPicPr>
            <p:cNvPr id="20" name="图片 19" descr="徽标&#10;&#10;描述已自动生成">
              <a:extLst>
                <a:ext uri="{FF2B5EF4-FFF2-40B4-BE49-F238E27FC236}">
                  <a16:creationId xmlns:a16="http://schemas.microsoft.com/office/drawing/2014/main" id="{E01190C4-89CB-C00F-84E1-E91DCEC4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49580" y="9179868"/>
              <a:ext cx="525958" cy="52595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4A71344-A414-A9A7-4774-4A585CE312BF}"/>
              </a:ext>
            </a:extLst>
          </p:cNvPr>
          <p:cNvSpPr txBox="1"/>
          <p:nvPr/>
        </p:nvSpPr>
        <p:spPr>
          <a:xfrm>
            <a:off x="6498667" y="235923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i="1"/>
              <a:t>K</a:t>
            </a:r>
            <a:endParaRPr kumimoji="1" lang="zh-CN" altLang="en-US" sz="1200" i="1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F51039-10F2-7D2B-4A45-6B8434BBDE29}"/>
              </a:ext>
            </a:extLst>
          </p:cNvPr>
          <p:cNvSpPr txBox="1"/>
          <p:nvPr/>
        </p:nvSpPr>
        <p:spPr bwMode="auto">
          <a:xfrm>
            <a:off x="6499654" y="314595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i="1"/>
              <a:t>Q</a:t>
            </a:r>
            <a:endParaRPr kumimoji="1" lang="zh-CN" altLang="en-US" sz="1200" i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04B3A0-7394-DFB5-92C0-A28087F04821}"/>
              </a:ext>
            </a:extLst>
          </p:cNvPr>
          <p:cNvSpPr txBox="1"/>
          <p:nvPr/>
        </p:nvSpPr>
        <p:spPr bwMode="auto">
          <a:xfrm>
            <a:off x="6506324" y="174341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i="1"/>
              <a:t>V</a:t>
            </a:r>
            <a:endParaRPr kumimoji="1" lang="zh-CN" altLang="en-US" sz="1200" i="1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FF8AAD8F-ABDC-7FDF-67E7-97E5A5360B45}"/>
              </a:ext>
            </a:extLst>
          </p:cNvPr>
          <p:cNvCxnSpPr>
            <a:cxnSpLocks/>
            <a:stCxn id="20" idx="0"/>
          </p:cNvCxnSpPr>
          <p:nvPr/>
        </p:nvCxnSpPr>
        <p:spPr>
          <a:xfrm rot="10800000">
            <a:off x="6812907" y="2515669"/>
            <a:ext cx="367037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4614661A-8D07-8D01-842B-25646BC14E99}"/>
              </a:ext>
            </a:extLst>
          </p:cNvPr>
          <p:cNvSpPr/>
          <p:nvPr/>
        </p:nvSpPr>
        <p:spPr bwMode="auto">
          <a:xfrm>
            <a:off x="5559235" y="4229381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Facial Embedding</a:t>
            </a:r>
            <a:endParaRPr kumimoji="1"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C963F0-FCD6-44F1-FFE6-A226DA07A1F3}"/>
              </a:ext>
            </a:extLst>
          </p:cNvPr>
          <p:cNvSpPr/>
          <p:nvPr/>
        </p:nvSpPr>
        <p:spPr bwMode="auto">
          <a:xfrm>
            <a:off x="3400233" y="4229381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Learnable</a:t>
            </a:r>
          </a:p>
          <a:p>
            <a:pPr algn="ctr"/>
            <a:r>
              <a:rPr kumimoji="1" lang="en-US" altLang="zh-CN" sz="1200"/>
              <a:t>Paramaters</a:t>
            </a:r>
            <a:endParaRPr kumimoji="1" lang="zh-CN" altLang="en-US" sz="1200"/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04C0B89C-399C-2CA9-0B03-48A689EE324B}"/>
              </a:ext>
            </a:extLst>
          </p:cNvPr>
          <p:cNvCxnSpPr>
            <a:cxnSpLocks/>
            <a:stCxn id="153" idx="1"/>
            <a:endCxn id="157" idx="1"/>
          </p:cNvCxnSpPr>
          <p:nvPr/>
        </p:nvCxnSpPr>
        <p:spPr bwMode="auto">
          <a:xfrm rot="10800000">
            <a:off x="1673952" y="3899491"/>
            <a:ext cx="854331" cy="61792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68C017A6-9E64-D8CA-4987-8773C277BC66}"/>
              </a:ext>
            </a:extLst>
          </p:cNvPr>
          <p:cNvGrpSpPr/>
          <p:nvPr/>
        </p:nvGrpSpPr>
        <p:grpSpPr>
          <a:xfrm>
            <a:off x="5095518" y="2691284"/>
            <a:ext cx="463717" cy="463717"/>
            <a:chOff x="2634595" y="2068234"/>
            <a:chExt cx="463717" cy="463717"/>
          </a:xfrm>
        </p:grpSpPr>
        <p:pic>
          <p:nvPicPr>
            <p:cNvPr id="66" name="图形 65" descr="关闭 轮廓">
              <a:extLst>
                <a:ext uri="{FF2B5EF4-FFF2-40B4-BE49-F238E27FC236}">
                  <a16:creationId xmlns:a16="http://schemas.microsoft.com/office/drawing/2014/main" id="{7C36D764-2B82-66A2-5828-D36AB2EF0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6369" y="2190008"/>
              <a:ext cx="220167" cy="220167"/>
            </a:xfrm>
            <a:prstGeom prst="rect">
              <a:avLst/>
            </a:prstGeom>
          </p:spPr>
        </p:pic>
        <p:pic>
          <p:nvPicPr>
            <p:cNvPr id="69" name="图形 68" descr="哈维球 0% 纯色填充">
              <a:extLst>
                <a:ext uri="{FF2B5EF4-FFF2-40B4-BE49-F238E27FC236}">
                  <a16:creationId xmlns:a16="http://schemas.microsoft.com/office/drawing/2014/main" id="{1E6DF9E5-92D3-D4D1-8B7E-633A9024B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4595" y="2068234"/>
              <a:ext cx="463717" cy="463717"/>
            </a:xfrm>
            <a:prstGeom prst="rect">
              <a:avLst/>
            </a:prstGeom>
          </p:spPr>
        </p:pic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90592DA5-7908-ADBB-771D-56E3584D66AD}"/>
              </a:ext>
            </a:extLst>
          </p:cNvPr>
          <p:cNvCxnSpPr>
            <a:cxnSpLocks/>
            <a:endCxn id="139" idx="1"/>
          </p:cNvCxnSpPr>
          <p:nvPr/>
        </p:nvCxnSpPr>
        <p:spPr bwMode="auto">
          <a:xfrm flipV="1">
            <a:off x="4372343" y="3153321"/>
            <a:ext cx="0" cy="74050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BD6C61D1-C586-2198-85C7-7152DBE5E2C9}"/>
              </a:ext>
            </a:extLst>
          </p:cNvPr>
          <p:cNvGrpSpPr/>
          <p:nvPr/>
        </p:nvGrpSpPr>
        <p:grpSpPr>
          <a:xfrm>
            <a:off x="2559405" y="2697382"/>
            <a:ext cx="463717" cy="463717"/>
            <a:chOff x="2644153" y="738074"/>
            <a:chExt cx="463717" cy="463717"/>
          </a:xfrm>
        </p:grpSpPr>
        <p:pic>
          <p:nvPicPr>
            <p:cNvPr id="89" name="图形 88" descr="关闭 轮廓">
              <a:extLst>
                <a:ext uri="{FF2B5EF4-FFF2-40B4-BE49-F238E27FC236}">
                  <a16:creationId xmlns:a16="http://schemas.microsoft.com/office/drawing/2014/main" id="{37E90D80-0FAB-84E2-1EF9-AB8D8A842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 bwMode="auto">
            <a:xfrm rot="18893721">
              <a:off x="2765927" y="859848"/>
              <a:ext cx="220167" cy="220167"/>
            </a:xfrm>
            <a:prstGeom prst="rect">
              <a:avLst/>
            </a:prstGeom>
          </p:spPr>
        </p:pic>
        <p:pic>
          <p:nvPicPr>
            <p:cNvPr id="90" name="图形 89" descr="哈维球 0% 纯色填充">
              <a:extLst>
                <a:ext uri="{FF2B5EF4-FFF2-40B4-BE49-F238E27FC236}">
                  <a16:creationId xmlns:a16="http://schemas.microsoft.com/office/drawing/2014/main" id="{7AFC3AD4-21AA-5DF0-629B-F55A637BC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 bwMode="auto">
            <a:xfrm>
              <a:off x="2644153" y="738074"/>
              <a:ext cx="463717" cy="463717"/>
            </a:xfrm>
            <a:prstGeom prst="rect">
              <a:avLst/>
            </a:prstGeom>
          </p:spPr>
        </p:pic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FEF5887-DD5F-B0E7-ACC3-22E474999A7C}"/>
              </a:ext>
            </a:extLst>
          </p:cNvPr>
          <p:cNvSpPr txBox="1"/>
          <p:nvPr/>
        </p:nvSpPr>
        <p:spPr>
          <a:xfrm>
            <a:off x="5471422" y="2620889"/>
            <a:ext cx="901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/>
              <a:t>Attention</a:t>
            </a:r>
            <a:endParaRPr kumimoji="1" lang="zh-CN" altLang="en-US" sz="1200"/>
          </a:p>
        </p:txBody>
      </p: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804CC70A-AA77-3ED3-12C5-3C07B415574F}"/>
              </a:ext>
            </a:extLst>
          </p:cNvPr>
          <p:cNvCxnSpPr>
            <a:cxnSpLocks/>
            <a:stCxn id="46" idx="0"/>
            <a:endCxn id="22" idx="2"/>
          </p:cNvCxnSpPr>
          <p:nvPr/>
        </p:nvCxnSpPr>
        <p:spPr>
          <a:xfrm rot="5400000" flipH="1" flipV="1">
            <a:off x="5122791" y="2672499"/>
            <a:ext cx="806432" cy="23073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DBB60D08-E3EA-8B90-E805-49C4C8DBD600}"/>
              </a:ext>
            </a:extLst>
          </p:cNvPr>
          <p:cNvGrpSpPr/>
          <p:nvPr/>
        </p:nvGrpSpPr>
        <p:grpSpPr>
          <a:xfrm>
            <a:off x="3373011" y="2665616"/>
            <a:ext cx="569929" cy="525958"/>
            <a:chOff x="2583897" y="1399477"/>
            <a:chExt cx="569929" cy="525958"/>
          </a:xfrm>
        </p:grpSpPr>
        <p:sp>
          <p:nvSpPr>
            <p:cNvPr id="118" name="手动操作 117">
              <a:extLst>
                <a:ext uri="{FF2B5EF4-FFF2-40B4-BE49-F238E27FC236}">
                  <a16:creationId xmlns:a16="http://schemas.microsoft.com/office/drawing/2014/main" id="{8A86FFDD-194D-431B-BE6C-AAA9BFD2DC6C}"/>
                </a:ext>
              </a:extLst>
            </p:cNvPr>
            <p:cNvSpPr/>
            <p:nvPr/>
          </p:nvSpPr>
          <p:spPr bwMode="auto">
            <a:xfrm rot="10800000">
              <a:off x="2583897" y="1409249"/>
              <a:ext cx="569929" cy="516185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pic>
          <p:nvPicPr>
            <p:cNvPr id="119" name="图片 118" descr="徽标&#10;&#10;描述已自动生成">
              <a:extLst>
                <a:ext uri="{FF2B5EF4-FFF2-40B4-BE49-F238E27FC236}">
                  <a16:creationId xmlns:a16="http://schemas.microsoft.com/office/drawing/2014/main" id="{49E970BD-B5D6-BE43-1A91-CCE610B6B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05882" y="1399477"/>
              <a:ext cx="525958" cy="525958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23" name="肘形连接符 122">
            <a:extLst>
              <a:ext uri="{FF2B5EF4-FFF2-40B4-BE49-F238E27FC236}">
                <a16:creationId xmlns:a16="http://schemas.microsoft.com/office/drawing/2014/main" id="{9E661350-7F42-9DE0-5B00-7E5317509AA1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519162" y="2921465"/>
            <a:ext cx="745441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E747A7E5-D5B7-C669-DD4E-2D09B5627815}"/>
              </a:ext>
            </a:extLst>
          </p:cNvPr>
          <p:cNvGrpSpPr/>
          <p:nvPr/>
        </p:nvGrpSpPr>
        <p:grpSpPr>
          <a:xfrm rot="16200000">
            <a:off x="4140484" y="2689604"/>
            <a:ext cx="463717" cy="463717"/>
            <a:chOff x="2644153" y="738074"/>
            <a:chExt cx="463717" cy="463717"/>
          </a:xfrm>
        </p:grpSpPr>
        <p:pic>
          <p:nvPicPr>
            <p:cNvPr id="138" name="图形 137" descr="关闭 轮廓">
              <a:extLst>
                <a:ext uri="{FF2B5EF4-FFF2-40B4-BE49-F238E27FC236}">
                  <a16:creationId xmlns:a16="http://schemas.microsoft.com/office/drawing/2014/main" id="{03EAD792-6517-14B7-3FD6-A63D775A8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 bwMode="auto">
            <a:xfrm rot="18893721">
              <a:off x="2765927" y="859848"/>
              <a:ext cx="220167" cy="220167"/>
            </a:xfrm>
            <a:prstGeom prst="rect">
              <a:avLst/>
            </a:prstGeom>
          </p:spPr>
        </p:pic>
        <p:pic>
          <p:nvPicPr>
            <p:cNvPr id="139" name="图形 138" descr="哈维球 0% 纯色填充">
              <a:extLst>
                <a:ext uri="{FF2B5EF4-FFF2-40B4-BE49-F238E27FC236}">
                  <a16:creationId xmlns:a16="http://schemas.microsoft.com/office/drawing/2014/main" id="{C3E6E926-E1A1-E725-EC27-C3BCC4F8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 bwMode="auto">
            <a:xfrm>
              <a:off x="2644153" y="738074"/>
              <a:ext cx="463717" cy="463717"/>
            </a:xfrm>
            <a:prstGeom prst="rect">
              <a:avLst/>
            </a:prstGeom>
          </p:spPr>
        </p:pic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5D2AC49-190E-3419-C051-D300F14DE363}"/>
              </a:ext>
            </a:extLst>
          </p:cNvPr>
          <p:cNvGrpSpPr/>
          <p:nvPr/>
        </p:nvGrpSpPr>
        <p:grpSpPr>
          <a:xfrm>
            <a:off x="2506297" y="4254434"/>
            <a:ext cx="569929" cy="525958"/>
            <a:chOff x="2583897" y="1399477"/>
            <a:chExt cx="569929" cy="525958"/>
          </a:xfrm>
        </p:grpSpPr>
        <p:sp>
          <p:nvSpPr>
            <p:cNvPr id="152" name="手动操作 151">
              <a:extLst>
                <a:ext uri="{FF2B5EF4-FFF2-40B4-BE49-F238E27FC236}">
                  <a16:creationId xmlns:a16="http://schemas.microsoft.com/office/drawing/2014/main" id="{B0376AD7-FDFF-6BB6-E685-2A5346ED8C61}"/>
                </a:ext>
              </a:extLst>
            </p:cNvPr>
            <p:cNvSpPr/>
            <p:nvPr/>
          </p:nvSpPr>
          <p:spPr bwMode="auto">
            <a:xfrm rot="10800000">
              <a:off x="2583897" y="1409249"/>
              <a:ext cx="569929" cy="516185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pic>
          <p:nvPicPr>
            <p:cNvPr id="153" name="图片 152" descr="徽标&#10;&#10;描述已自动生成">
              <a:extLst>
                <a:ext uri="{FF2B5EF4-FFF2-40B4-BE49-F238E27FC236}">
                  <a16:creationId xmlns:a16="http://schemas.microsoft.com/office/drawing/2014/main" id="{37AFC8B8-5F2C-D1F8-80BB-558CCBF4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05882" y="1399477"/>
              <a:ext cx="525958" cy="52595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7B0D24EE-E67D-C406-157F-168852EDA927}"/>
              </a:ext>
            </a:extLst>
          </p:cNvPr>
          <p:cNvSpPr/>
          <p:nvPr/>
        </p:nvSpPr>
        <p:spPr bwMode="auto">
          <a:xfrm rot="16200000">
            <a:off x="701842" y="2600418"/>
            <a:ext cx="1944216" cy="653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Updated</a:t>
            </a:r>
          </a:p>
          <a:p>
            <a:pPr algn="ctr"/>
            <a:r>
              <a:rPr kumimoji="1" lang="en-US" altLang="zh-CN" sz="1200"/>
              <a:t>Text Embedding</a:t>
            </a:r>
            <a:endParaRPr kumimoji="1" lang="zh-CN" altLang="en-US" sz="120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08B4CD5-D52F-E462-6482-8C2AEB2CCEFD}"/>
              </a:ext>
            </a:extLst>
          </p:cNvPr>
          <p:cNvSpPr txBox="1"/>
          <p:nvPr/>
        </p:nvSpPr>
        <p:spPr>
          <a:xfrm>
            <a:off x="2667914" y="1914476"/>
            <a:ext cx="823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/>
              <a:t>Fuse</a:t>
            </a:r>
            <a:endParaRPr kumimoji="1" lang="zh-CN" altLang="en-US" sz="120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C4A3F6F-6179-953D-C395-F2ECFEAE8BE8}"/>
              </a:ext>
            </a:extLst>
          </p:cNvPr>
          <p:cNvSpPr txBox="1"/>
          <p:nvPr/>
        </p:nvSpPr>
        <p:spPr bwMode="auto">
          <a:xfrm>
            <a:off x="4721017" y="3519183"/>
            <a:ext cx="1649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/>
              <a:t>Align the shape</a:t>
            </a:r>
            <a:endParaRPr kumimoji="1" lang="zh-CN" altLang="en-US" sz="120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57B4FAC-90AC-569F-C089-70E88FE5DE13}"/>
              </a:ext>
            </a:extLst>
          </p:cNvPr>
          <p:cNvGrpSpPr/>
          <p:nvPr/>
        </p:nvGrpSpPr>
        <p:grpSpPr>
          <a:xfrm rot="16200000">
            <a:off x="7146868" y="3067637"/>
            <a:ext cx="569929" cy="525958"/>
            <a:chOff x="2427595" y="9179868"/>
            <a:chExt cx="569929" cy="525958"/>
          </a:xfrm>
        </p:grpSpPr>
        <p:sp>
          <p:nvSpPr>
            <p:cNvPr id="106" name="手动操作 105">
              <a:extLst>
                <a:ext uri="{FF2B5EF4-FFF2-40B4-BE49-F238E27FC236}">
                  <a16:creationId xmlns:a16="http://schemas.microsoft.com/office/drawing/2014/main" id="{BAFAA1F7-F718-4B90-7B69-8DC52BD01FBD}"/>
                </a:ext>
              </a:extLst>
            </p:cNvPr>
            <p:cNvSpPr/>
            <p:nvPr/>
          </p:nvSpPr>
          <p:spPr bwMode="auto">
            <a:xfrm rot="10800000">
              <a:off x="2427595" y="9189640"/>
              <a:ext cx="569929" cy="516185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pic>
          <p:nvPicPr>
            <p:cNvPr id="107" name="图片 106" descr="徽标&#10;&#10;描述已自动生成">
              <a:extLst>
                <a:ext uri="{FF2B5EF4-FFF2-40B4-BE49-F238E27FC236}">
                  <a16:creationId xmlns:a16="http://schemas.microsoft.com/office/drawing/2014/main" id="{A17ED7F3-7B98-BD2B-32D0-503C6FC21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49580" y="9179868"/>
              <a:ext cx="525958" cy="525958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AB927BEA-78D2-7066-F9D5-AC044E499620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790844" y="3337173"/>
            <a:ext cx="369273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3E723FD8-294C-5213-1C47-49BE9D337A6F}"/>
              </a:ext>
            </a:extLst>
          </p:cNvPr>
          <p:cNvCxnSpPr>
            <a:cxnSpLocks/>
            <a:stCxn id="45" idx="3"/>
            <a:endCxn id="106" idx="0"/>
          </p:cNvCxnSpPr>
          <p:nvPr/>
        </p:nvCxnSpPr>
        <p:spPr bwMode="auto">
          <a:xfrm flipV="1">
            <a:off x="7503451" y="3330617"/>
            <a:ext cx="191360" cy="1186796"/>
          </a:xfrm>
          <a:prstGeom prst="bentConnector3">
            <a:avLst>
              <a:gd name="adj1" fmla="val 33793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肘形连接符 132">
            <a:extLst>
              <a:ext uri="{FF2B5EF4-FFF2-40B4-BE49-F238E27FC236}">
                <a16:creationId xmlns:a16="http://schemas.microsoft.com/office/drawing/2014/main" id="{5029BCD5-3D32-32C3-F197-331BCFF568DB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 rot="16200000" flipV="1">
            <a:off x="7520718" y="2700852"/>
            <a:ext cx="814947" cy="444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肘形连接符 167">
            <a:extLst>
              <a:ext uri="{FF2B5EF4-FFF2-40B4-BE49-F238E27FC236}">
                <a16:creationId xmlns:a16="http://schemas.microsoft.com/office/drawing/2014/main" id="{F9CF600B-3299-908B-A14A-641FC599918D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 bwMode="auto">
          <a:xfrm rot="10800000">
            <a:off x="6498668" y="2497738"/>
            <a:ext cx="987" cy="786713"/>
          </a:xfrm>
          <a:prstGeom prst="bentConnector3">
            <a:avLst>
              <a:gd name="adj1" fmla="val 23261094"/>
            </a:avLst>
          </a:prstGeom>
          <a:ln w="19050" cap="rnd">
            <a:round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B473AA1-8D5D-E84B-6F8F-A98830B8A3B6}"/>
              </a:ext>
            </a:extLst>
          </p:cNvPr>
          <p:cNvSpPr/>
          <p:nvPr/>
        </p:nvSpPr>
        <p:spPr>
          <a:xfrm>
            <a:off x="2655221" y="1773744"/>
            <a:ext cx="1944216" cy="5540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Text Embedding</a:t>
            </a:r>
            <a:endParaRPr kumimoji="1" lang="zh-CN" altLang="en-US" sz="1200"/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6A27A099-A93E-DDAF-50C8-C59FEFB591B5}"/>
              </a:ext>
            </a:extLst>
          </p:cNvPr>
          <p:cNvCxnSpPr>
            <a:cxnSpLocks/>
            <a:endCxn id="69" idx="0"/>
          </p:cNvCxnSpPr>
          <p:nvPr/>
        </p:nvCxnSpPr>
        <p:spPr bwMode="auto">
          <a:xfrm rot="10800000">
            <a:off x="5327377" y="2691285"/>
            <a:ext cx="2825678" cy="83493"/>
          </a:xfrm>
          <a:prstGeom prst="bentConnector4">
            <a:avLst>
              <a:gd name="adj1" fmla="val 30"/>
              <a:gd name="adj2" fmla="val 8937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86BFCE74-447F-A122-C1C2-25E0AD249BF5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589492" y="2921462"/>
            <a:ext cx="544978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BBBF3FC7-BA7B-3576-CD06-CA5EF092C86F}"/>
              </a:ext>
            </a:extLst>
          </p:cNvPr>
          <p:cNvCxnSpPr>
            <a:cxnSpLocks/>
          </p:cNvCxnSpPr>
          <p:nvPr/>
        </p:nvCxnSpPr>
        <p:spPr>
          <a:xfrm flipH="1">
            <a:off x="3888133" y="2921462"/>
            <a:ext cx="3285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肘形连接符 148">
            <a:extLst>
              <a:ext uri="{FF2B5EF4-FFF2-40B4-BE49-F238E27FC236}">
                <a16:creationId xmlns:a16="http://schemas.microsoft.com/office/drawing/2014/main" id="{E0BE8647-DA94-CBE1-13B4-7061B21036F8}"/>
              </a:ext>
            </a:extLst>
          </p:cNvPr>
          <p:cNvCxnSpPr>
            <a:cxnSpLocks/>
            <a:stCxn id="90" idx="2"/>
            <a:endCxn id="153" idx="0"/>
          </p:cNvCxnSpPr>
          <p:nvPr/>
        </p:nvCxnSpPr>
        <p:spPr>
          <a:xfrm rot="5400000">
            <a:off x="2244596" y="3707765"/>
            <a:ext cx="1093335" cy="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肘形连接符 163">
            <a:extLst>
              <a:ext uri="{FF2B5EF4-FFF2-40B4-BE49-F238E27FC236}">
                <a16:creationId xmlns:a16="http://schemas.microsoft.com/office/drawing/2014/main" id="{2CBF1F51-02E7-FDCE-FFF0-3F13478B27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3122" y="2921462"/>
            <a:ext cx="371874" cy="64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肘形连接符 171">
            <a:extLst>
              <a:ext uri="{FF2B5EF4-FFF2-40B4-BE49-F238E27FC236}">
                <a16:creationId xmlns:a16="http://schemas.microsoft.com/office/drawing/2014/main" id="{293BC39E-F5E8-8C1F-6DE1-E6325923545F}"/>
              </a:ext>
            </a:extLst>
          </p:cNvPr>
          <p:cNvCxnSpPr>
            <a:cxnSpLocks/>
            <a:stCxn id="14" idx="2"/>
            <a:endCxn id="90" idx="0"/>
          </p:cNvCxnSpPr>
          <p:nvPr/>
        </p:nvCxnSpPr>
        <p:spPr bwMode="auto">
          <a:xfrm rot="5400000">
            <a:off x="3024494" y="2094546"/>
            <a:ext cx="369607" cy="8360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A2AF15E-FC75-AAE6-C1C4-150D9912B692}"/>
              </a:ext>
            </a:extLst>
          </p:cNvPr>
          <p:cNvSpPr txBox="1"/>
          <p:nvPr/>
        </p:nvSpPr>
        <p:spPr bwMode="auto">
          <a:xfrm rot="16200000">
            <a:off x="2172341" y="3498013"/>
            <a:ext cx="922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/>
              <a:t>Fuse</a:t>
            </a:r>
            <a:endParaRPr kumimoji="1" lang="zh-CN" altLang="en-US" sz="1200"/>
          </a:p>
        </p:txBody>
      </p:sp>
      <p:cxnSp>
        <p:nvCxnSpPr>
          <p:cNvPr id="188" name="肘形连接符 187">
            <a:extLst>
              <a:ext uri="{FF2B5EF4-FFF2-40B4-BE49-F238E27FC236}">
                <a16:creationId xmlns:a16="http://schemas.microsoft.com/office/drawing/2014/main" id="{3226AC7D-C666-68D6-DF8C-3EC8D5F78C29}"/>
              </a:ext>
            </a:extLst>
          </p:cNvPr>
          <p:cNvCxnSpPr>
            <a:cxnSpLocks/>
            <a:stCxn id="157" idx="0"/>
          </p:cNvCxnSpPr>
          <p:nvPr/>
        </p:nvCxnSpPr>
        <p:spPr bwMode="auto">
          <a:xfrm rot="10800000" flipV="1">
            <a:off x="683568" y="2927383"/>
            <a:ext cx="663418" cy="12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19F80D40-4B2A-4899-E0E3-6D1FBEC27939}"/>
              </a:ext>
            </a:extLst>
          </p:cNvPr>
          <p:cNvSpPr txBox="1"/>
          <p:nvPr/>
        </p:nvSpPr>
        <p:spPr bwMode="auto">
          <a:xfrm>
            <a:off x="64590" y="2782962"/>
            <a:ext cx="67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/>
              <a:t>Output</a:t>
            </a:r>
            <a:endParaRPr kumimoji="1" lang="zh-CN" altLang="en-US" sz="120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D5E3DD67-8E13-4F13-302D-3CFDEA773E64}"/>
              </a:ext>
            </a:extLst>
          </p:cNvPr>
          <p:cNvSpPr txBox="1"/>
          <p:nvPr/>
        </p:nvSpPr>
        <p:spPr bwMode="auto">
          <a:xfrm>
            <a:off x="4036161" y="5128689"/>
            <a:ext cx="67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/>
              <a:t>Input1</a:t>
            </a:r>
            <a:endParaRPr kumimoji="1" lang="zh-CN" altLang="en-US" sz="120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9154F15C-5059-283C-2547-8B70355DA859}"/>
              </a:ext>
            </a:extLst>
          </p:cNvPr>
          <p:cNvSpPr txBox="1"/>
          <p:nvPr/>
        </p:nvSpPr>
        <p:spPr bwMode="auto">
          <a:xfrm>
            <a:off x="6196086" y="5103478"/>
            <a:ext cx="67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/>
              <a:t>Input2</a:t>
            </a:r>
            <a:endParaRPr kumimoji="1" lang="zh-CN" altLang="en-US" sz="1200"/>
          </a:p>
        </p:txBody>
      </p:sp>
      <p:cxnSp>
        <p:nvCxnSpPr>
          <p:cNvPr id="196" name="肘形连接符 195">
            <a:extLst>
              <a:ext uri="{FF2B5EF4-FFF2-40B4-BE49-F238E27FC236}">
                <a16:creationId xmlns:a16="http://schemas.microsoft.com/office/drawing/2014/main" id="{4C132DED-08A3-2DB7-D26F-1E198884557E}"/>
              </a:ext>
            </a:extLst>
          </p:cNvPr>
          <p:cNvCxnSpPr>
            <a:cxnSpLocks/>
            <a:stCxn id="194" idx="0"/>
            <a:endCxn id="46" idx="2"/>
          </p:cNvCxnSpPr>
          <p:nvPr/>
        </p:nvCxnSpPr>
        <p:spPr bwMode="auto">
          <a:xfrm rot="5400000" flipH="1" flipV="1">
            <a:off x="4210718" y="4967067"/>
            <a:ext cx="323244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EAA3CCE-607C-DFB9-ABD3-700049FE0FEE}"/>
              </a:ext>
            </a:extLst>
          </p:cNvPr>
          <p:cNvCxnSpPr>
            <a:stCxn id="195" idx="0"/>
            <a:endCxn id="45" idx="2"/>
          </p:cNvCxnSpPr>
          <p:nvPr/>
        </p:nvCxnSpPr>
        <p:spPr>
          <a:xfrm flipH="1" flipV="1">
            <a:off x="6531343" y="4805445"/>
            <a:ext cx="922" cy="298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21</Words>
  <Application>Microsoft Macintosh PowerPoint</Application>
  <DocSecurity>0</DocSecurity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AI Jack-</cp:lastModifiedBy>
  <cp:revision>156</cp:revision>
  <dcterms:created xsi:type="dcterms:W3CDTF">2020-09-04T07:12:08Z</dcterms:created>
  <dcterms:modified xsi:type="dcterms:W3CDTF">2024-02-27T08:50:09Z</dcterms:modified>
  <cp:category/>
  <dc:identifier/>
  <cp:contentStatus/>
  <dc:language/>
  <cp:version/>
</cp:coreProperties>
</file>