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8531225" cy="3168650"/>
  <p:notesSz cx="6858000" cy="9144000"/>
  <p:defaultTextStyle>
    <a:defPPr>
      <a:defRPr lang="zh-CN"/>
    </a:defPPr>
    <a:lvl1pPr marL="0" algn="l" defTabSz="879324">
      <a:defRPr sz="1731">
        <a:solidFill>
          <a:schemeClr val="tx1"/>
        </a:solidFill>
        <a:latin typeface="+mn-lt"/>
        <a:ea typeface="+mn-ea"/>
        <a:cs typeface="+mn-cs"/>
      </a:defRPr>
    </a:lvl1pPr>
    <a:lvl2pPr marL="439662" algn="l" defTabSz="879324">
      <a:defRPr sz="1731">
        <a:solidFill>
          <a:schemeClr val="tx1"/>
        </a:solidFill>
        <a:latin typeface="+mn-lt"/>
        <a:ea typeface="+mn-ea"/>
        <a:cs typeface="+mn-cs"/>
      </a:defRPr>
    </a:lvl2pPr>
    <a:lvl3pPr marL="879324" algn="l" defTabSz="879324">
      <a:defRPr sz="1731">
        <a:solidFill>
          <a:schemeClr val="tx1"/>
        </a:solidFill>
        <a:latin typeface="+mn-lt"/>
        <a:ea typeface="+mn-ea"/>
        <a:cs typeface="+mn-cs"/>
      </a:defRPr>
    </a:lvl3pPr>
    <a:lvl4pPr marL="1318985" algn="l" defTabSz="879324">
      <a:defRPr sz="1731">
        <a:solidFill>
          <a:schemeClr val="tx1"/>
        </a:solidFill>
        <a:latin typeface="+mn-lt"/>
        <a:ea typeface="+mn-ea"/>
        <a:cs typeface="+mn-cs"/>
      </a:defRPr>
    </a:lvl4pPr>
    <a:lvl5pPr marL="1758647" algn="l" defTabSz="879324">
      <a:defRPr sz="1731">
        <a:solidFill>
          <a:schemeClr val="tx1"/>
        </a:solidFill>
        <a:latin typeface="+mn-lt"/>
        <a:ea typeface="+mn-ea"/>
        <a:cs typeface="+mn-cs"/>
      </a:defRPr>
    </a:lvl5pPr>
    <a:lvl6pPr marL="2198309" algn="l" defTabSz="879324">
      <a:defRPr sz="1731">
        <a:solidFill>
          <a:schemeClr val="tx1"/>
        </a:solidFill>
        <a:latin typeface="+mn-lt"/>
        <a:ea typeface="+mn-ea"/>
        <a:cs typeface="+mn-cs"/>
      </a:defRPr>
    </a:lvl6pPr>
    <a:lvl7pPr marL="2637972" algn="l" defTabSz="879324">
      <a:defRPr sz="1731">
        <a:solidFill>
          <a:schemeClr val="tx1"/>
        </a:solidFill>
        <a:latin typeface="+mn-lt"/>
        <a:ea typeface="+mn-ea"/>
        <a:cs typeface="+mn-cs"/>
      </a:defRPr>
    </a:lvl7pPr>
    <a:lvl8pPr marL="3077634" algn="l" defTabSz="879324">
      <a:defRPr sz="1731">
        <a:solidFill>
          <a:schemeClr val="tx1"/>
        </a:solidFill>
        <a:latin typeface="+mn-lt"/>
        <a:ea typeface="+mn-ea"/>
        <a:cs typeface="+mn-cs"/>
      </a:defRPr>
    </a:lvl8pPr>
    <a:lvl9pPr marL="3517295" algn="l" defTabSz="879324">
      <a:defRPr sz="1731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1" userDrawn="1">
          <p15:clr>
            <a:srgbClr val="A4A3A4"/>
          </p15:clr>
        </p15:guide>
        <p15:guide id="2" pos="2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5"/>
    <p:restoredTop sz="81643"/>
  </p:normalViewPr>
  <p:slideViewPr>
    <p:cSldViewPr>
      <p:cViewPr>
        <p:scale>
          <a:sx n="125" d="100"/>
          <a:sy n="125" d="100"/>
        </p:scale>
        <p:origin x="1134" y="840"/>
      </p:cViewPr>
      <p:guideLst>
        <p:guide orient="horz" pos="1291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2C5E9-7BE6-B747-A107-ED8297556483}" type="datetimeFigureOut">
              <a:t>2024/3/5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723900" y="1143000"/>
            <a:ext cx="8305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91E52-C8CA-454A-9D20-5A64B312BA8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30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3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1pPr>
    <a:lvl2pPr marL="439662" algn="l" defTabSz="8793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2pPr>
    <a:lvl3pPr marL="879324" algn="l" defTabSz="8793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3pPr>
    <a:lvl4pPr marL="1318985" algn="l" defTabSz="8793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4pPr>
    <a:lvl5pPr marL="1758647" algn="l" defTabSz="8793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5pPr>
    <a:lvl6pPr marL="2198309" algn="l" defTabSz="8793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6pPr>
    <a:lvl7pPr marL="2637972" algn="l" defTabSz="8793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7pPr>
    <a:lvl8pPr marL="3077634" algn="l" defTabSz="8793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8pPr>
    <a:lvl9pPr marL="3517295" algn="l" defTabSz="879324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723900" y="1143000"/>
            <a:ext cx="8305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1:  img22</a:t>
            </a:r>
          </a:p>
          <a:p>
            <a:r>
              <a:rPr kumimoji="1" lang="en-US" altLang="zh-CN" dirty="0"/>
              <a:t>2:  </a:t>
            </a:r>
          </a:p>
          <a:p>
            <a:r>
              <a:rPr kumimoji="1" lang="en-US" altLang="zh-CN" dirty="0"/>
              <a:t>3:  </a:t>
            </a:r>
          </a:p>
          <a:p>
            <a:r>
              <a:rPr kumimoji="1" lang="en-US" altLang="zh-CN" dirty="0"/>
              <a:t>4:  </a:t>
            </a:r>
          </a:p>
          <a:p>
            <a:r>
              <a:rPr kumimoji="1" lang="en-US" altLang="zh-CN" dirty="0"/>
              <a:t>5: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91E52-C8CA-454A-9D20-5A64B312BA82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2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39843" y="984336"/>
            <a:ext cx="7251540" cy="67920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279691" y="1795571"/>
            <a:ext cx="5971857" cy="8097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185138" y="126893"/>
            <a:ext cx="1919526" cy="2703620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26562" y="126893"/>
            <a:ext cx="5616390" cy="2703620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673910" y="2036154"/>
            <a:ext cx="7251540" cy="62932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910" y="1343009"/>
            <a:ext cx="7251540" cy="6931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26570" y="739353"/>
            <a:ext cx="3767955" cy="2091162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336707" y="739353"/>
            <a:ext cx="3767955" cy="2091162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6563" y="709280"/>
            <a:ext cx="3769438" cy="2955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5" indent="0">
              <a:buNone/>
              <a:defRPr sz="1800" b="1"/>
            </a:lvl3pPr>
            <a:lvl4pPr marL="1371502" indent="0">
              <a:buNone/>
              <a:defRPr sz="1600" b="1"/>
            </a:lvl4pPr>
            <a:lvl5pPr marL="1828670" indent="0">
              <a:buNone/>
              <a:defRPr sz="1600" b="1"/>
            </a:lvl5pPr>
            <a:lvl6pPr marL="2285837" indent="0">
              <a:buNone/>
              <a:defRPr sz="1600" b="1"/>
            </a:lvl6pPr>
            <a:lvl7pPr marL="2743005" indent="0">
              <a:buNone/>
              <a:defRPr sz="1600" b="1"/>
            </a:lvl7pPr>
            <a:lvl8pPr marL="3200172" indent="0">
              <a:buNone/>
              <a:defRPr sz="1600" b="1"/>
            </a:lvl8pPr>
            <a:lvl9pPr marL="3657339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26563" y="1004878"/>
            <a:ext cx="3769438" cy="1825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333744" y="709280"/>
            <a:ext cx="3770918" cy="2955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5" indent="0">
              <a:buNone/>
              <a:defRPr sz="1800" b="1"/>
            </a:lvl3pPr>
            <a:lvl4pPr marL="1371502" indent="0">
              <a:buNone/>
              <a:defRPr sz="1600" b="1"/>
            </a:lvl4pPr>
            <a:lvl5pPr marL="1828670" indent="0">
              <a:buNone/>
              <a:defRPr sz="1600" b="1"/>
            </a:lvl5pPr>
            <a:lvl6pPr marL="2285837" indent="0">
              <a:buNone/>
              <a:defRPr sz="1600" b="1"/>
            </a:lvl6pPr>
            <a:lvl7pPr marL="2743005" indent="0">
              <a:buNone/>
              <a:defRPr sz="1600" b="1"/>
            </a:lvl7pPr>
            <a:lvl8pPr marL="3200172" indent="0">
              <a:buNone/>
              <a:defRPr sz="1600" b="1"/>
            </a:lvl8pPr>
            <a:lvl9pPr marL="3657339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333744" y="1004878"/>
            <a:ext cx="3770918" cy="1825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26570" y="126161"/>
            <a:ext cx="2806715" cy="53690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335475" y="126160"/>
            <a:ext cx="4769190" cy="2704356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26570" y="663074"/>
            <a:ext cx="2806715" cy="2167445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5" indent="0">
              <a:buNone/>
              <a:defRPr sz="1000"/>
            </a:lvl3pPr>
            <a:lvl4pPr marL="1371502" indent="0">
              <a:buNone/>
              <a:defRPr sz="900"/>
            </a:lvl4pPr>
            <a:lvl5pPr marL="1828670" indent="0">
              <a:buNone/>
              <a:defRPr sz="900"/>
            </a:lvl5pPr>
            <a:lvl6pPr marL="2285837" indent="0">
              <a:buNone/>
              <a:defRPr sz="900"/>
            </a:lvl6pPr>
            <a:lvl7pPr marL="2743005" indent="0">
              <a:buNone/>
              <a:defRPr sz="900"/>
            </a:lvl7pPr>
            <a:lvl8pPr marL="3200172" indent="0">
              <a:buNone/>
              <a:defRPr sz="900"/>
            </a:lvl8pPr>
            <a:lvl9pPr marL="3657339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72190" y="2218058"/>
            <a:ext cx="5118735" cy="26185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672190" y="283125"/>
            <a:ext cx="5118735" cy="190119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799"/>
            </a:lvl2pPr>
            <a:lvl3pPr marL="914335" indent="0">
              <a:buNone/>
              <a:defRPr sz="2400"/>
            </a:lvl3pPr>
            <a:lvl4pPr marL="1371502" indent="0">
              <a:buNone/>
              <a:defRPr sz="2000"/>
            </a:lvl4pPr>
            <a:lvl5pPr marL="1828670" indent="0">
              <a:buNone/>
              <a:defRPr sz="2000"/>
            </a:lvl5pPr>
            <a:lvl6pPr marL="2285837" indent="0">
              <a:buNone/>
              <a:defRPr sz="2000"/>
            </a:lvl6pPr>
            <a:lvl7pPr marL="2743005" indent="0">
              <a:buNone/>
              <a:defRPr sz="2000"/>
            </a:lvl7pPr>
            <a:lvl8pPr marL="3200172" indent="0">
              <a:buNone/>
              <a:defRPr sz="2000"/>
            </a:lvl8pPr>
            <a:lvl9pPr marL="3657339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672190" y="2479913"/>
            <a:ext cx="5118735" cy="371875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5" indent="0">
              <a:buNone/>
              <a:defRPr sz="1000"/>
            </a:lvl3pPr>
            <a:lvl4pPr marL="1371502" indent="0">
              <a:buNone/>
              <a:defRPr sz="900"/>
            </a:lvl4pPr>
            <a:lvl5pPr marL="1828670" indent="0">
              <a:buNone/>
              <a:defRPr sz="900"/>
            </a:lvl5pPr>
            <a:lvl6pPr marL="2285837" indent="0">
              <a:buNone/>
              <a:defRPr sz="900"/>
            </a:lvl6pPr>
            <a:lvl7pPr marL="2743005" indent="0">
              <a:buNone/>
              <a:defRPr sz="900"/>
            </a:lvl7pPr>
            <a:lvl8pPr marL="3200172" indent="0">
              <a:buNone/>
              <a:defRPr sz="900"/>
            </a:lvl8pPr>
            <a:lvl9pPr marL="3657339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426569" y="126895"/>
            <a:ext cx="7678101" cy="52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6569" y="739353"/>
            <a:ext cx="7678101" cy="209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26563" y="2936868"/>
            <a:ext cx="1990618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2914843" y="2936868"/>
            <a:ext cx="2701553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114046" y="2936868"/>
            <a:ext cx="1990618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335">
        <a:spcBef>
          <a:spcPts val="0"/>
        </a:spcBef>
        <a:buNone/>
        <a:defRPr sz="4399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6" indent="-342876" algn="l" defTabSz="914335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896" indent="-285729" algn="l" defTabSz="914335">
        <a:spcBef>
          <a:spcPts val="0"/>
        </a:spcBef>
        <a:buFont typeface="Arial"/>
        <a:buChar char="–"/>
        <a:defRPr sz="2799">
          <a:solidFill>
            <a:schemeClr val="tx1"/>
          </a:solidFill>
          <a:latin typeface="+mn-lt"/>
          <a:ea typeface="+mn-ea"/>
          <a:cs typeface="+mn-cs"/>
        </a:defRPr>
      </a:lvl2pPr>
      <a:lvl3pPr marL="1142919" indent="-228584" algn="l" defTabSz="914335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086" indent="-228584" algn="l" defTabSz="914335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255" indent="-228584" algn="l" defTabSz="914335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421" indent="-228584" algn="l" defTabSz="914335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588" indent="-228584" algn="l" defTabSz="914335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8756" indent="-228584" algn="l" defTabSz="914335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5922" indent="-228584" algn="l" defTabSz="914335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5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5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335" algn="l" defTabSz="914335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502" algn="l" defTabSz="914335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670" algn="l" defTabSz="914335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5837" algn="l" defTabSz="914335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005" algn="l" defTabSz="914335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172" algn="l" defTabSz="914335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339" algn="l" defTabSz="914335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2135C9-C969-A8CE-37A4-985E2283E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02556"/>
              </p:ext>
            </p:extLst>
          </p:nvPr>
        </p:nvGraphicFramePr>
        <p:xfrm>
          <a:off x="113709" y="30480"/>
          <a:ext cx="8303806" cy="3247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54">
                  <a:extLst>
                    <a:ext uri="{9D8B030D-6E8A-4147-A177-3AD203B41FA5}">
                      <a16:colId xmlns:a16="http://schemas.microsoft.com/office/drawing/2014/main" val="2301837803"/>
                    </a:ext>
                  </a:extLst>
                </a:gridCol>
                <a:gridCol w="531075">
                  <a:extLst>
                    <a:ext uri="{9D8B030D-6E8A-4147-A177-3AD203B41FA5}">
                      <a16:colId xmlns:a16="http://schemas.microsoft.com/office/drawing/2014/main" val="529186754"/>
                    </a:ext>
                  </a:extLst>
                </a:gridCol>
                <a:gridCol w="1317801">
                  <a:extLst>
                    <a:ext uri="{9D8B030D-6E8A-4147-A177-3AD203B41FA5}">
                      <a16:colId xmlns:a16="http://schemas.microsoft.com/office/drawing/2014/main" val="27472321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94840488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4986309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04424236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02906764"/>
                    </a:ext>
                  </a:extLst>
                </a:gridCol>
              </a:tblGrid>
              <a:tr h="527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IP-Adapter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IPA-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IPA-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-Plus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IPA-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-Portrait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ConsistentID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234500"/>
                  </a:ext>
                </a:extLst>
              </a:tr>
              <a:tr h="1334434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135196"/>
                  </a:ext>
                </a:extLst>
              </a:tr>
              <a:tr h="1334434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50497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647F398E-631A-209E-47F5-32D236C96C87}"/>
              </a:ext>
            </a:extLst>
          </p:cNvPr>
          <p:cNvSpPr txBox="1"/>
          <p:nvPr/>
        </p:nvSpPr>
        <p:spPr>
          <a:xfrm rot="16200000">
            <a:off x="1360076" y="1070745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Mars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CAE1AC-228C-1051-EC25-C9A7198CBC7B}"/>
              </a:ext>
            </a:extLst>
          </p:cNvPr>
          <p:cNvSpPr txBox="1"/>
          <p:nvPr/>
        </p:nvSpPr>
        <p:spPr bwMode="auto">
          <a:xfrm rot="16200000">
            <a:off x="1138867" y="2303503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Neonpunk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女人在沙滩上微笑&#10;&#10;描述已自动生成">
            <a:extLst>
              <a:ext uri="{FF2B5EF4-FFF2-40B4-BE49-F238E27FC236}">
                <a16:creationId xmlns:a16="http://schemas.microsoft.com/office/drawing/2014/main" id="{B7DEB289-B8B5-5EFB-84EC-B39466A9DF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28" y="580717"/>
            <a:ext cx="1235108" cy="1235108"/>
          </a:xfrm>
          <a:prstGeom prst="rect">
            <a:avLst/>
          </a:prstGeom>
        </p:spPr>
      </p:pic>
      <p:pic>
        <p:nvPicPr>
          <p:cNvPr id="9" name="图片 8" descr="微笑的女人&#10;&#10;描述已自动生成">
            <a:extLst>
              <a:ext uri="{FF2B5EF4-FFF2-40B4-BE49-F238E27FC236}">
                <a16:creationId xmlns:a16="http://schemas.microsoft.com/office/drawing/2014/main" id="{92D743F1-47FC-7285-2649-C682578F45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6" y="561405"/>
            <a:ext cx="1242932" cy="1242932"/>
          </a:xfrm>
          <a:prstGeom prst="rect">
            <a:avLst/>
          </a:prstGeom>
        </p:spPr>
      </p:pic>
      <p:pic>
        <p:nvPicPr>
          <p:cNvPr id="14" name="图片 13" descr="女人在沙滩上微笑&#10;&#10;描述已自动生成">
            <a:extLst>
              <a:ext uri="{FF2B5EF4-FFF2-40B4-BE49-F238E27FC236}">
                <a16:creationId xmlns:a16="http://schemas.microsoft.com/office/drawing/2014/main" id="{0975B667-B16B-AE45-1EDE-1FB539B82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12" y="579296"/>
            <a:ext cx="1237955" cy="1237955"/>
          </a:xfrm>
          <a:prstGeom prst="rect">
            <a:avLst/>
          </a:prstGeom>
        </p:spPr>
      </p:pic>
      <p:pic>
        <p:nvPicPr>
          <p:cNvPr id="7" name="图片 6" descr="岩石上的人&#10;&#10;中度可信度描述已自动生成">
            <a:extLst>
              <a:ext uri="{FF2B5EF4-FFF2-40B4-BE49-F238E27FC236}">
                <a16:creationId xmlns:a16="http://schemas.microsoft.com/office/drawing/2014/main" id="{24CA86DC-B4C0-0AB8-347F-F0F583FBA4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38" y="576804"/>
            <a:ext cx="1242932" cy="1242932"/>
          </a:xfrm>
          <a:prstGeom prst="rect">
            <a:avLst/>
          </a:prstGeom>
        </p:spPr>
      </p:pic>
      <p:pic>
        <p:nvPicPr>
          <p:cNvPr id="11" name="图片 10" descr="男人和女人在沙漠中&#10;&#10;中度可信度描述已自动生成">
            <a:extLst>
              <a:ext uri="{FF2B5EF4-FFF2-40B4-BE49-F238E27FC236}">
                <a16:creationId xmlns:a16="http://schemas.microsoft.com/office/drawing/2014/main" id="{800B3A12-1B98-0E41-4C90-A2E7419AA5B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48" y="572880"/>
            <a:ext cx="1250785" cy="1250785"/>
          </a:xfrm>
          <a:prstGeom prst="rect">
            <a:avLst/>
          </a:prstGeom>
        </p:spPr>
      </p:pic>
      <p:pic>
        <p:nvPicPr>
          <p:cNvPr id="16" name="图片 15" descr="人微笑的看着前面&#10;&#10;描述已自动生成">
            <a:extLst>
              <a:ext uri="{FF2B5EF4-FFF2-40B4-BE49-F238E27FC236}">
                <a16:creationId xmlns:a16="http://schemas.microsoft.com/office/drawing/2014/main" id="{D5F3D284-AFF5-6213-42DA-68250C64B5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04" y="580047"/>
            <a:ext cx="1236450" cy="1236450"/>
          </a:xfrm>
          <a:prstGeom prst="rect">
            <a:avLst/>
          </a:prstGeom>
        </p:spPr>
      </p:pic>
      <p:pic>
        <p:nvPicPr>
          <p:cNvPr id="41" name="图片 40" descr="穿着紫色衣服的人&#10;&#10;描述已自动生成">
            <a:extLst>
              <a:ext uri="{FF2B5EF4-FFF2-40B4-BE49-F238E27FC236}">
                <a16:creationId xmlns:a16="http://schemas.microsoft.com/office/drawing/2014/main" id="{01B4970A-933C-1C2E-DC4D-852D08C6E2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28" y="1839962"/>
            <a:ext cx="1235108" cy="1235108"/>
          </a:xfrm>
          <a:prstGeom prst="rect">
            <a:avLst/>
          </a:prstGeom>
        </p:spPr>
      </p:pic>
      <p:pic>
        <p:nvPicPr>
          <p:cNvPr id="45" name="图片 44" descr="穿着粉色衣服的人在街道上&#10;&#10;低可信度描述已自动生成">
            <a:extLst>
              <a:ext uri="{FF2B5EF4-FFF2-40B4-BE49-F238E27FC236}">
                <a16:creationId xmlns:a16="http://schemas.microsoft.com/office/drawing/2014/main" id="{5AEEBA2D-B289-1FB6-728C-CCAFB3CF57D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10" y="1839962"/>
            <a:ext cx="1235108" cy="1235108"/>
          </a:xfrm>
          <a:prstGeom prst="rect">
            <a:avLst/>
          </a:prstGeom>
        </p:spPr>
      </p:pic>
      <p:pic>
        <p:nvPicPr>
          <p:cNvPr id="48" name="图片 47" descr="穿紫色衣服的人在舞台上唱歌&#10;&#10;描述已自动生成">
            <a:extLst>
              <a:ext uri="{FF2B5EF4-FFF2-40B4-BE49-F238E27FC236}">
                <a16:creationId xmlns:a16="http://schemas.microsoft.com/office/drawing/2014/main" id="{819674F3-BD3F-7FC3-4A5B-E846146C84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59" y="1836050"/>
            <a:ext cx="1242932" cy="1242932"/>
          </a:xfrm>
          <a:prstGeom prst="rect">
            <a:avLst/>
          </a:prstGeom>
        </p:spPr>
      </p:pic>
      <p:pic>
        <p:nvPicPr>
          <p:cNvPr id="51" name="图片 50" descr="穿紫色衣服的人&#10;&#10;中度可信度描述已自动生成">
            <a:extLst>
              <a:ext uri="{FF2B5EF4-FFF2-40B4-BE49-F238E27FC236}">
                <a16:creationId xmlns:a16="http://schemas.microsoft.com/office/drawing/2014/main" id="{8816440B-B8DE-D698-8831-E258A41C7E1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37" y="1832126"/>
            <a:ext cx="1250785" cy="1250785"/>
          </a:xfrm>
          <a:prstGeom prst="rect">
            <a:avLst/>
          </a:prstGeom>
        </p:spPr>
      </p:pic>
      <p:pic>
        <p:nvPicPr>
          <p:cNvPr id="54" name="图片 53" descr="紫色头发的女人&#10;&#10;描述已自动生成">
            <a:extLst>
              <a:ext uri="{FF2B5EF4-FFF2-40B4-BE49-F238E27FC236}">
                <a16:creationId xmlns:a16="http://schemas.microsoft.com/office/drawing/2014/main" id="{F76D45D3-54FC-3BF5-776D-9862D8F9988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364" y="1836009"/>
            <a:ext cx="1243023" cy="12430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103F83-17FE-1818-88C8-A6C983CE27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937" y="1831027"/>
            <a:ext cx="1242932" cy="124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8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4243</TotalTime>
  <Words>20</Words>
  <Application>Microsoft Office PowerPoint</Application>
  <DocSecurity>0</DocSecurity>
  <PresentationFormat>自定义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Times New Roman</vt:lpstr>
      <vt:lpstr>Office 主题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舒涛 廖</cp:lastModifiedBy>
  <cp:revision>278</cp:revision>
  <dcterms:created xsi:type="dcterms:W3CDTF">2020-09-04T07:12:08Z</dcterms:created>
  <dcterms:modified xsi:type="dcterms:W3CDTF">2024-03-04T20:10:27Z</dcterms:modified>
  <cp:category/>
  <dc:identifier/>
  <cp:contentStatus/>
  <dc:language/>
  <cp:version/>
</cp:coreProperties>
</file>