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</p:sldIdLst>
  <p:sldSz cx="15695613" cy="6335713"/>
  <p:notesSz cx="6858000" cy="9144000"/>
  <p:defaultTextStyle>
    <a:defPPr>
      <a:defRPr lang="zh-CN"/>
    </a:defPPr>
    <a:lvl1pPr marL="0" algn="l" defTabSz="813527">
      <a:defRPr sz="1601">
        <a:solidFill>
          <a:schemeClr val="tx1"/>
        </a:solidFill>
        <a:latin typeface="+mn-lt"/>
        <a:ea typeface="+mn-ea"/>
        <a:cs typeface="+mn-cs"/>
      </a:defRPr>
    </a:lvl1pPr>
    <a:lvl2pPr marL="406763" algn="l" defTabSz="813527">
      <a:defRPr sz="1601">
        <a:solidFill>
          <a:schemeClr val="tx1"/>
        </a:solidFill>
        <a:latin typeface="+mn-lt"/>
        <a:ea typeface="+mn-ea"/>
        <a:cs typeface="+mn-cs"/>
      </a:defRPr>
    </a:lvl2pPr>
    <a:lvl3pPr marL="813527" algn="l" defTabSz="813527">
      <a:defRPr sz="1601">
        <a:solidFill>
          <a:schemeClr val="tx1"/>
        </a:solidFill>
        <a:latin typeface="+mn-lt"/>
        <a:ea typeface="+mn-ea"/>
        <a:cs typeface="+mn-cs"/>
      </a:defRPr>
    </a:lvl3pPr>
    <a:lvl4pPr marL="1220290" algn="l" defTabSz="813527">
      <a:defRPr sz="1601">
        <a:solidFill>
          <a:schemeClr val="tx1"/>
        </a:solidFill>
        <a:latin typeface="+mn-lt"/>
        <a:ea typeface="+mn-ea"/>
        <a:cs typeface="+mn-cs"/>
      </a:defRPr>
    </a:lvl4pPr>
    <a:lvl5pPr marL="1627056" algn="l" defTabSz="813527">
      <a:defRPr sz="1601">
        <a:solidFill>
          <a:schemeClr val="tx1"/>
        </a:solidFill>
        <a:latin typeface="+mn-lt"/>
        <a:ea typeface="+mn-ea"/>
        <a:cs typeface="+mn-cs"/>
      </a:defRPr>
    </a:lvl5pPr>
    <a:lvl6pPr marL="2033819" algn="l" defTabSz="813527">
      <a:defRPr sz="1601">
        <a:solidFill>
          <a:schemeClr val="tx1"/>
        </a:solidFill>
        <a:latin typeface="+mn-lt"/>
        <a:ea typeface="+mn-ea"/>
        <a:cs typeface="+mn-cs"/>
      </a:defRPr>
    </a:lvl6pPr>
    <a:lvl7pPr marL="2440581" algn="l" defTabSz="813527">
      <a:defRPr sz="1601">
        <a:solidFill>
          <a:schemeClr val="tx1"/>
        </a:solidFill>
        <a:latin typeface="+mn-lt"/>
        <a:ea typeface="+mn-ea"/>
        <a:cs typeface="+mn-cs"/>
      </a:defRPr>
    </a:lvl7pPr>
    <a:lvl8pPr marL="2847345" algn="l" defTabSz="813527">
      <a:defRPr sz="1601">
        <a:solidFill>
          <a:schemeClr val="tx1"/>
        </a:solidFill>
        <a:latin typeface="+mn-lt"/>
        <a:ea typeface="+mn-ea"/>
        <a:cs typeface="+mn-cs"/>
      </a:defRPr>
    </a:lvl8pPr>
    <a:lvl9pPr marL="3254108" algn="l" defTabSz="813527">
      <a:defRPr sz="1601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0" userDrawn="1">
          <p15:clr>
            <a:srgbClr val="A4A3A4"/>
          </p15:clr>
        </p15:guide>
        <p15:guide id="2" pos="49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8FC"/>
    <a:srgbClr val="F9CFCD"/>
    <a:srgbClr val="F98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1" autoAdjust="0"/>
    <p:restoredTop sz="93698"/>
  </p:normalViewPr>
  <p:slideViewPr>
    <p:cSldViewPr>
      <p:cViewPr varScale="1">
        <p:scale>
          <a:sx n="99" d="100"/>
          <a:sy n="99" d="100"/>
        </p:scale>
        <p:origin x="114" y="426"/>
      </p:cViewPr>
      <p:guideLst>
        <p:guide orient="horz" pos="2060"/>
        <p:guide pos="494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 bwMode="auto">
          <a:xfrm>
            <a:off x="1177175" y="1968180"/>
            <a:ext cx="13341271" cy="1358072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 bwMode="auto">
          <a:xfrm>
            <a:off x="2354346" y="3590239"/>
            <a:ext cx="10986929" cy="16191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5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30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2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3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11379320" y="253724"/>
            <a:ext cx="3531514" cy="5405888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784785" y="253724"/>
            <a:ext cx="10332943" cy="5405888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239849" y="4071282"/>
            <a:ext cx="13341271" cy="1258342"/>
          </a:xfrm>
        </p:spPr>
        <p:txBody>
          <a:bodyPr anchor="t"/>
          <a:lstStyle>
            <a:lvl1pPr algn="l">
              <a:defRPr sz="4565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239849" y="2685345"/>
            <a:ext cx="13341271" cy="1385935"/>
          </a:xfrm>
        </p:spPr>
        <p:txBody>
          <a:bodyPr anchor="b"/>
          <a:lstStyle>
            <a:lvl1pPr marL="0" indent="0">
              <a:buNone/>
              <a:defRPr sz="2281">
                <a:solidFill>
                  <a:schemeClr val="tx1">
                    <a:tint val="75000"/>
                  </a:schemeClr>
                </a:solidFill>
              </a:defRPr>
            </a:lvl1pPr>
            <a:lvl2pPr marL="521745" indent="0">
              <a:buNone/>
              <a:defRPr sz="2054">
                <a:solidFill>
                  <a:schemeClr val="tx1">
                    <a:tint val="75000"/>
                  </a:schemeClr>
                </a:solidFill>
              </a:defRPr>
            </a:lvl2pPr>
            <a:lvl3pPr marL="1043492" indent="0">
              <a:buNone/>
              <a:defRPr sz="1826">
                <a:solidFill>
                  <a:schemeClr val="tx1">
                    <a:tint val="75000"/>
                  </a:schemeClr>
                </a:solidFill>
              </a:defRPr>
            </a:lvl3pPr>
            <a:lvl4pPr marL="1565236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208698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60872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3130472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65221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417396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 bwMode="auto">
          <a:xfrm>
            <a:off x="784782" y="1478334"/>
            <a:ext cx="6932225" cy="4181277"/>
          </a:xfrm>
        </p:spPr>
        <p:txBody>
          <a:bodyPr/>
          <a:lstStyle>
            <a:lvl1pPr>
              <a:defRPr sz="3196"/>
            </a:lvl1pPr>
            <a:lvl2pPr>
              <a:defRPr sz="2740"/>
            </a:lvl2pPr>
            <a:lvl3pPr>
              <a:defRPr sz="2281"/>
            </a:lvl3pPr>
            <a:lvl4pPr>
              <a:defRPr sz="2054"/>
            </a:lvl4pPr>
            <a:lvl5pPr>
              <a:defRPr sz="2054"/>
            </a:lvl5pPr>
            <a:lvl6pPr>
              <a:defRPr sz="2054"/>
            </a:lvl6pPr>
            <a:lvl7pPr>
              <a:defRPr sz="2054"/>
            </a:lvl7pPr>
            <a:lvl8pPr>
              <a:defRPr sz="2054"/>
            </a:lvl8pPr>
            <a:lvl9pPr>
              <a:defRPr sz="2054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7978605" y="1478334"/>
            <a:ext cx="6932225" cy="4181277"/>
          </a:xfrm>
        </p:spPr>
        <p:txBody>
          <a:bodyPr/>
          <a:lstStyle>
            <a:lvl1pPr>
              <a:defRPr sz="3196"/>
            </a:lvl1pPr>
            <a:lvl2pPr>
              <a:defRPr sz="2740"/>
            </a:lvl2pPr>
            <a:lvl3pPr>
              <a:defRPr sz="2281"/>
            </a:lvl3pPr>
            <a:lvl4pPr>
              <a:defRPr sz="2054"/>
            </a:lvl4pPr>
            <a:lvl5pPr>
              <a:defRPr sz="2054"/>
            </a:lvl5pPr>
            <a:lvl6pPr>
              <a:defRPr sz="2054"/>
            </a:lvl6pPr>
            <a:lvl7pPr>
              <a:defRPr sz="2054"/>
            </a:lvl7pPr>
            <a:lvl8pPr>
              <a:defRPr sz="2054"/>
            </a:lvl8pPr>
            <a:lvl9pPr>
              <a:defRPr sz="2054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84786" y="1418204"/>
            <a:ext cx="6934953" cy="591038"/>
          </a:xfrm>
        </p:spPr>
        <p:txBody>
          <a:bodyPr anchor="b"/>
          <a:lstStyle>
            <a:lvl1pPr marL="0" indent="0">
              <a:buNone/>
              <a:defRPr sz="2740" b="1"/>
            </a:lvl1pPr>
            <a:lvl2pPr marL="521745" indent="0">
              <a:buNone/>
              <a:defRPr sz="2281" b="1"/>
            </a:lvl2pPr>
            <a:lvl3pPr marL="1043492" indent="0">
              <a:buNone/>
              <a:defRPr sz="2054" b="1"/>
            </a:lvl3pPr>
            <a:lvl4pPr marL="1565236" indent="0">
              <a:buNone/>
              <a:defRPr sz="1826" b="1"/>
            </a:lvl4pPr>
            <a:lvl5pPr marL="2086980" indent="0">
              <a:buNone/>
              <a:defRPr sz="1826" b="1"/>
            </a:lvl5pPr>
            <a:lvl6pPr marL="2608727" indent="0">
              <a:buNone/>
              <a:defRPr sz="1826" b="1"/>
            </a:lvl6pPr>
            <a:lvl7pPr marL="3130472" indent="0">
              <a:buNone/>
              <a:defRPr sz="1826" b="1"/>
            </a:lvl7pPr>
            <a:lvl8pPr marL="3652217" indent="0">
              <a:buNone/>
              <a:defRPr sz="1826" b="1"/>
            </a:lvl8pPr>
            <a:lvl9pPr marL="4173963" indent="0">
              <a:buNone/>
              <a:defRPr sz="1826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784786" y="2009245"/>
            <a:ext cx="6934953" cy="3650368"/>
          </a:xfrm>
        </p:spPr>
        <p:txBody>
          <a:bodyPr/>
          <a:lstStyle>
            <a:lvl1pPr>
              <a:defRPr sz="2740"/>
            </a:lvl1pPr>
            <a:lvl2pPr>
              <a:defRPr sz="2281"/>
            </a:lvl2pPr>
            <a:lvl3pPr>
              <a:defRPr sz="2054"/>
            </a:lvl3pPr>
            <a:lvl4pPr>
              <a:defRPr sz="1826"/>
            </a:lvl4pPr>
            <a:lvl5pPr>
              <a:defRPr sz="1826"/>
            </a:lvl5pPr>
            <a:lvl6pPr>
              <a:defRPr sz="1826"/>
            </a:lvl6pPr>
            <a:lvl7pPr>
              <a:defRPr sz="1826"/>
            </a:lvl7pPr>
            <a:lvl8pPr>
              <a:defRPr sz="1826"/>
            </a:lvl8pPr>
            <a:lvl9pPr>
              <a:defRPr sz="1826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7973153" y="1418204"/>
            <a:ext cx="6937677" cy="591038"/>
          </a:xfrm>
        </p:spPr>
        <p:txBody>
          <a:bodyPr anchor="b"/>
          <a:lstStyle>
            <a:lvl1pPr marL="0" indent="0">
              <a:buNone/>
              <a:defRPr sz="2740" b="1"/>
            </a:lvl1pPr>
            <a:lvl2pPr marL="521745" indent="0">
              <a:buNone/>
              <a:defRPr sz="2281" b="1"/>
            </a:lvl2pPr>
            <a:lvl3pPr marL="1043492" indent="0">
              <a:buNone/>
              <a:defRPr sz="2054" b="1"/>
            </a:lvl3pPr>
            <a:lvl4pPr marL="1565236" indent="0">
              <a:buNone/>
              <a:defRPr sz="1826" b="1"/>
            </a:lvl4pPr>
            <a:lvl5pPr marL="2086980" indent="0">
              <a:buNone/>
              <a:defRPr sz="1826" b="1"/>
            </a:lvl5pPr>
            <a:lvl6pPr marL="2608727" indent="0">
              <a:buNone/>
              <a:defRPr sz="1826" b="1"/>
            </a:lvl6pPr>
            <a:lvl7pPr marL="3130472" indent="0">
              <a:buNone/>
              <a:defRPr sz="1826" b="1"/>
            </a:lvl7pPr>
            <a:lvl8pPr marL="3652217" indent="0">
              <a:buNone/>
              <a:defRPr sz="1826" b="1"/>
            </a:lvl8pPr>
            <a:lvl9pPr marL="4173963" indent="0">
              <a:buNone/>
              <a:defRPr sz="1826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8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7973153" y="2009245"/>
            <a:ext cx="6937677" cy="3650368"/>
          </a:xfrm>
        </p:spPr>
        <p:txBody>
          <a:bodyPr/>
          <a:lstStyle>
            <a:lvl1pPr>
              <a:defRPr sz="2740"/>
            </a:lvl1pPr>
            <a:lvl2pPr>
              <a:defRPr sz="2281"/>
            </a:lvl2pPr>
            <a:lvl3pPr>
              <a:defRPr sz="2054"/>
            </a:lvl3pPr>
            <a:lvl4pPr>
              <a:defRPr sz="1826"/>
            </a:lvl4pPr>
            <a:lvl5pPr>
              <a:defRPr sz="1826"/>
            </a:lvl5pPr>
            <a:lvl6pPr>
              <a:defRPr sz="1826"/>
            </a:lvl6pPr>
            <a:lvl7pPr>
              <a:defRPr sz="1826"/>
            </a:lvl7pPr>
            <a:lvl8pPr>
              <a:defRPr sz="1826"/>
            </a:lvl8pPr>
            <a:lvl9pPr>
              <a:defRPr sz="1826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784783" y="252259"/>
            <a:ext cx="5163749" cy="1073550"/>
          </a:xfrm>
        </p:spPr>
        <p:txBody>
          <a:bodyPr anchor="b"/>
          <a:lstStyle>
            <a:lvl1pPr algn="l">
              <a:defRPr sz="2281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6136549" y="252255"/>
            <a:ext cx="8774282" cy="5407354"/>
          </a:xfrm>
        </p:spPr>
        <p:txBody>
          <a:bodyPr/>
          <a:lstStyle>
            <a:lvl1pPr>
              <a:defRPr sz="3652"/>
            </a:lvl1pPr>
            <a:lvl2pPr>
              <a:defRPr sz="3196"/>
            </a:lvl2pPr>
            <a:lvl3pPr>
              <a:defRPr sz="2740"/>
            </a:lvl3pPr>
            <a:lvl4pPr>
              <a:defRPr sz="2281"/>
            </a:lvl4pPr>
            <a:lvl5pPr>
              <a:defRPr sz="2281"/>
            </a:lvl5pPr>
            <a:lvl6pPr>
              <a:defRPr sz="2281"/>
            </a:lvl6pPr>
            <a:lvl7pPr>
              <a:defRPr sz="2281"/>
            </a:lvl7pPr>
            <a:lvl8pPr>
              <a:defRPr sz="2281"/>
            </a:lvl8pPr>
            <a:lvl9pPr>
              <a:defRPr sz="228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784783" y="1325806"/>
            <a:ext cx="5163749" cy="4333804"/>
          </a:xfrm>
        </p:spPr>
        <p:txBody>
          <a:bodyPr/>
          <a:lstStyle>
            <a:lvl1pPr marL="0" indent="0">
              <a:buNone/>
              <a:defRPr sz="1599"/>
            </a:lvl1pPr>
            <a:lvl2pPr marL="521745" indent="0">
              <a:buNone/>
              <a:defRPr sz="1369"/>
            </a:lvl2pPr>
            <a:lvl3pPr marL="1043492" indent="0">
              <a:buNone/>
              <a:defRPr sz="1142"/>
            </a:lvl3pPr>
            <a:lvl4pPr marL="1565236" indent="0">
              <a:buNone/>
              <a:defRPr sz="1027"/>
            </a:lvl4pPr>
            <a:lvl5pPr marL="2086980" indent="0">
              <a:buNone/>
              <a:defRPr sz="1027"/>
            </a:lvl5pPr>
            <a:lvl6pPr marL="2608727" indent="0">
              <a:buNone/>
              <a:defRPr sz="1027"/>
            </a:lvl6pPr>
            <a:lvl7pPr marL="3130472" indent="0">
              <a:buNone/>
              <a:defRPr sz="1027"/>
            </a:lvl7pPr>
            <a:lvl8pPr marL="3652217" indent="0">
              <a:buNone/>
              <a:defRPr sz="1027"/>
            </a:lvl8pPr>
            <a:lvl9pPr marL="4173963" indent="0">
              <a:buNone/>
              <a:defRPr sz="1027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3076450" y="4435004"/>
            <a:ext cx="9417368" cy="523577"/>
          </a:xfrm>
        </p:spPr>
        <p:txBody>
          <a:bodyPr anchor="b"/>
          <a:lstStyle>
            <a:lvl1pPr algn="l">
              <a:defRPr sz="2281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图片占位符 2"/>
          <p:cNvSpPr>
            <a:spLocks noGrp="1"/>
          </p:cNvSpPr>
          <p:nvPr>
            <p:ph type="pic" idx="1"/>
          </p:nvPr>
        </p:nvSpPr>
        <p:spPr bwMode="auto">
          <a:xfrm>
            <a:off x="3076450" y="566109"/>
            <a:ext cx="9417368" cy="3801428"/>
          </a:xfrm>
        </p:spPr>
        <p:txBody>
          <a:bodyPr/>
          <a:lstStyle>
            <a:lvl1pPr marL="0" indent="0">
              <a:buNone/>
              <a:defRPr sz="3652"/>
            </a:lvl1pPr>
            <a:lvl2pPr marL="521745" indent="0">
              <a:buNone/>
              <a:defRPr sz="3196"/>
            </a:lvl2pPr>
            <a:lvl3pPr marL="1043492" indent="0">
              <a:buNone/>
              <a:defRPr sz="2740"/>
            </a:lvl3pPr>
            <a:lvl4pPr marL="1565236" indent="0">
              <a:buNone/>
              <a:defRPr sz="2281"/>
            </a:lvl4pPr>
            <a:lvl5pPr marL="2086980" indent="0">
              <a:buNone/>
              <a:defRPr sz="2281"/>
            </a:lvl5pPr>
            <a:lvl6pPr marL="2608727" indent="0">
              <a:buNone/>
              <a:defRPr sz="2281"/>
            </a:lvl6pPr>
            <a:lvl7pPr marL="3130472" indent="0">
              <a:buNone/>
              <a:defRPr sz="2281"/>
            </a:lvl7pPr>
            <a:lvl8pPr marL="3652217" indent="0">
              <a:buNone/>
              <a:defRPr sz="2281"/>
            </a:lvl8pPr>
            <a:lvl9pPr marL="4173963" indent="0">
              <a:buNone/>
              <a:defRPr sz="2281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3076450" y="4958581"/>
            <a:ext cx="9417368" cy="743565"/>
          </a:xfrm>
        </p:spPr>
        <p:txBody>
          <a:bodyPr/>
          <a:lstStyle>
            <a:lvl1pPr marL="0" indent="0">
              <a:buNone/>
              <a:defRPr sz="1599"/>
            </a:lvl1pPr>
            <a:lvl2pPr marL="521745" indent="0">
              <a:buNone/>
              <a:defRPr sz="1369"/>
            </a:lvl2pPr>
            <a:lvl3pPr marL="1043492" indent="0">
              <a:buNone/>
              <a:defRPr sz="1142"/>
            </a:lvl3pPr>
            <a:lvl4pPr marL="1565236" indent="0">
              <a:buNone/>
              <a:defRPr sz="1027"/>
            </a:lvl4pPr>
            <a:lvl5pPr marL="2086980" indent="0">
              <a:buNone/>
              <a:defRPr sz="1027"/>
            </a:lvl5pPr>
            <a:lvl6pPr marL="2608727" indent="0">
              <a:buNone/>
              <a:defRPr sz="1027"/>
            </a:lvl6pPr>
            <a:lvl7pPr marL="3130472" indent="0">
              <a:buNone/>
              <a:defRPr sz="1027"/>
            </a:lvl7pPr>
            <a:lvl8pPr marL="3652217" indent="0">
              <a:buNone/>
              <a:defRPr sz="1027"/>
            </a:lvl8pPr>
            <a:lvl9pPr marL="4173963" indent="0">
              <a:buNone/>
              <a:defRPr sz="1027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784783" y="253725"/>
            <a:ext cx="14126052" cy="1055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84783" y="1478334"/>
            <a:ext cx="14126052" cy="4181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784782" y="5872268"/>
            <a:ext cx="3662309" cy="337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t>2024/3/5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5362668" y="5872268"/>
            <a:ext cx="4970274" cy="337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11248525" y="5872268"/>
            <a:ext cx="3662309" cy="337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/>
  <p:txStyles>
    <p:titleStyle>
      <a:lvl1pPr algn="ctr" defTabSz="1043492">
        <a:spcBef>
          <a:spcPts val="0"/>
        </a:spcBef>
        <a:buNone/>
        <a:defRPr sz="502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310" indent="-391310" algn="l" defTabSz="1043492">
        <a:spcBef>
          <a:spcPts val="0"/>
        </a:spcBef>
        <a:buFont typeface="Arial"/>
        <a:buChar char="•"/>
        <a:defRPr sz="3652">
          <a:solidFill>
            <a:schemeClr val="tx1"/>
          </a:solidFill>
          <a:latin typeface="+mn-lt"/>
          <a:ea typeface="+mn-ea"/>
          <a:cs typeface="+mn-cs"/>
        </a:defRPr>
      </a:lvl1pPr>
      <a:lvl2pPr marL="847835" indent="-326092" algn="l" defTabSz="1043492">
        <a:spcBef>
          <a:spcPts val="0"/>
        </a:spcBef>
        <a:buFont typeface="Arial"/>
        <a:buChar char="–"/>
        <a:defRPr sz="3196">
          <a:solidFill>
            <a:schemeClr val="tx1"/>
          </a:solidFill>
          <a:latin typeface="+mn-lt"/>
          <a:ea typeface="+mn-ea"/>
          <a:cs typeface="+mn-cs"/>
        </a:defRPr>
      </a:lvl2pPr>
      <a:lvl3pPr marL="1304362" indent="-260872" algn="l" defTabSz="1043492">
        <a:spcBef>
          <a:spcPts val="0"/>
        </a:spcBef>
        <a:buFont typeface="Arial"/>
        <a:buChar char="•"/>
        <a:defRPr sz="2740">
          <a:solidFill>
            <a:schemeClr val="tx1"/>
          </a:solidFill>
          <a:latin typeface="+mn-lt"/>
          <a:ea typeface="+mn-ea"/>
          <a:cs typeface="+mn-cs"/>
        </a:defRPr>
      </a:lvl3pPr>
      <a:lvl4pPr marL="1826108" indent="-260872" algn="l" defTabSz="1043492">
        <a:spcBef>
          <a:spcPts val="0"/>
        </a:spcBef>
        <a:buFont typeface="Arial"/>
        <a:buChar char="–"/>
        <a:defRPr sz="2281">
          <a:solidFill>
            <a:schemeClr val="tx1"/>
          </a:solidFill>
          <a:latin typeface="+mn-lt"/>
          <a:ea typeface="+mn-ea"/>
          <a:cs typeface="+mn-cs"/>
        </a:defRPr>
      </a:lvl4pPr>
      <a:lvl5pPr marL="2347855" indent="-260872" algn="l" defTabSz="1043492">
        <a:spcBef>
          <a:spcPts val="0"/>
        </a:spcBef>
        <a:buFont typeface="Arial"/>
        <a:buChar char="»"/>
        <a:defRPr sz="2281">
          <a:solidFill>
            <a:schemeClr val="tx1"/>
          </a:solidFill>
          <a:latin typeface="+mn-lt"/>
          <a:ea typeface="+mn-ea"/>
          <a:cs typeface="+mn-cs"/>
        </a:defRPr>
      </a:lvl5pPr>
      <a:lvl6pPr marL="2869600" indent="-260872" algn="l" defTabSz="1043492">
        <a:spcBef>
          <a:spcPts val="0"/>
        </a:spcBef>
        <a:buFont typeface="Arial"/>
        <a:buChar char="•"/>
        <a:defRPr sz="2281">
          <a:solidFill>
            <a:schemeClr val="tx1"/>
          </a:solidFill>
          <a:latin typeface="+mn-lt"/>
          <a:ea typeface="+mn-ea"/>
          <a:cs typeface="+mn-cs"/>
        </a:defRPr>
      </a:lvl6pPr>
      <a:lvl7pPr marL="3391345" indent="-260872" algn="l" defTabSz="1043492">
        <a:spcBef>
          <a:spcPts val="0"/>
        </a:spcBef>
        <a:buFont typeface="Arial"/>
        <a:buChar char="•"/>
        <a:defRPr sz="2281">
          <a:solidFill>
            <a:schemeClr val="tx1"/>
          </a:solidFill>
          <a:latin typeface="+mn-lt"/>
          <a:ea typeface="+mn-ea"/>
          <a:cs typeface="+mn-cs"/>
        </a:defRPr>
      </a:lvl7pPr>
      <a:lvl8pPr marL="3913088" indent="-260872" algn="l" defTabSz="1043492">
        <a:spcBef>
          <a:spcPts val="0"/>
        </a:spcBef>
        <a:buFont typeface="Arial"/>
        <a:buChar char="•"/>
        <a:defRPr sz="2281">
          <a:solidFill>
            <a:schemeClr val="tx1"/>
          </a:solidFill>
          <a:latin typeface="+mn-lt"/>
          <a:ea typeface="+mn-ea"/>
          <a:cs typeface="+mn-cs"/>
        </a:defRPr>
      </a:lvl8pPr>
      <a:lvl9pPr marL="4434835" indent="-260872" algn="l" defTabSz="1043492">
        <a:spcBef>
          <a:spcPts val="0"/>
        </a:spcBef>
        <a:buFont typeface="Arial"/>
        <a:buChar char="•"/>
        <a:defRPr sz="228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43492">
        <a:defRPr sz="2054">
          <a:solidFill>
            <a:schemeClr val="tx1"/>
          </a:solidFill>
          <a:latin typeface="+mn-lt"/>
          <a:ea typeface="+mn-ea"/>
          <a:cs typeface="+mn-cs"/>
        </a:defRPr>
      </a:lvl1pPr>
      <a:lvl2pPr marL="521745" algn="l" defTabSz="1043492">
        <a:defRPr sz="2054">
          <a:solidFill>
            <a:schemeClr val="tx1"/>
          </a:solidFill>
          <a:latin typeface="+mn-lt"/>
          <a:ea typeface="+mn-ea"/>
          <a:cs typeface="+mn-cs"/>
        </a:defRPr>
      </a:lvl2pPr>
      <a:lvl3pPr marL="1043492" algn="l" defTabSz="1043492">
        <a:defRPr sz="2054">
          <a:solidFill>
            <a:schemeClr val="tx1"/>
          </a:solidFill>
          <a:latin typeface="+mn-lt"/>
          <a:ea typeface="+mn-ea"/>
          <a:cs typeface="+mn-cs"/>
        </a:defRPr>
      </a:lvl3pPr>
      <a:lvl4pPr marL="1565236" algn="l" defTabSz="1043492">
        <a:defRPr sz="2054">
          <a:solidFill>
            <a:schemeClr val="tx1"/>
          </a:solidFill>
          <a:latin typeface="+mn-lt"/>
          <a:ea typeface="+mn-ea"/>
          <a:cs typeface="+mn-cs"/>
        </a:defRPr>
      </a:lvl4pPr>
      <a:lvl5pPr marL="2086980" algn="l" defTabSz="1043492">
        <a:defRPr sz="2054">
          <a:solidFill>
            <a:schemeClr val="tx1"/>
          </a:solidFill>
          <a:latin typeface="+mn-lt"/>
          <a:ea typeface="+mn-ea"/>
          <a:cs typeface="+mn-cs"/>
        </a:defRPr>
      </a:lvl5pPr>
      <a:lvl6pPr marL="2608727" algn="l" defTabSz="1043492">
        <a:defRPr sz="2054">
          <a:solidFill>
            <a:schemeClr val="tx1"/>
          </a:solidFill>
          <a:latin typeface="+mn-lt"/>
          <a:ea typeface="+mn-ea"/>
          <a:cs typeface="+mn-cs"/>
        </a:defRPr>
      </a:lvl6pPr>
      <a:lvl7pPr marL="3130472" algn="l" defTabSz="1043492">
        <a:defRPr sz="2054">
          <a:solidFill>
            <a:schemeClr val="tx1"/>
          </a:solidFill>
          <a:latin typeface="+mn-lt"/>
          <a:ea typeface="+mn-ea"/>
          <a:cs typeface="+mn-cs"/>
        </a:defRPr>
      </a:lvl7pPr>
      <a:lvl8pPr marL="3652217" algn="l" defTabSz="1043492">
        <a:defRPr sz="2054">
          <a:solidFill>
            <a:schemeClr val="tx1"/>
          </a:solidFill>
          <a:latin typeface="+mn-lt"/>
          <a:ea typeface="+mn-ea"/>
          <a:cs typeface="+mn-cs"/>
        </a:defRPr>
      </a:lvl8pPr>
      <a:lvl9pPr marL="4173963" algn="l" defTabSz="1043492">
        <a:defRPr sz="2054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箭头连接符 102">
            <a:extLst>
              <a:ext uri="{FF2B5EF4-FFF2-40B4-BE49-F238E27FC236}">
                <a16:creationId xmlns:a16="http://schemas.microsoft.com/office/drawing/2014/main" id="{CEF1F8D2-3B1B-ACF6-53EC-F23D7C3D99B0}"/>
              </a:ext>
            </a:extLst>
          </p:cNvPr>
          <p:cNvCxnSpPr>
            <a:cxnSpLocks/>
            <a:stCxn id="137" idx="1"/>
          </p:cNvCxnSpPr>
          <p:nvPr/>
        </p:nvCxnSpPr>
        <p:spPr bwMode="auto">
          <a:xfrm flipH="1" flipV="1">
            <a:off x="11219698" y="5590633"/>
            <a:ext cx="455561" cy="10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C297C5BF-1899-0B56-D17C-3CD258004CF4}"/>
              </a:ext>
            </a:extLst>
          </p:cNvPr>
          <p:cNvSpPr/>
          <p:nvPr/>
        </p:nvSpPr>
        <p:spPr bwMode="auto">
          <a:xfrm>
            <a:off x="325057" y="205331"/>
            <a:ext cx="7039089" cy="1154183"/>
          </a:xfrm>
          <a:prstGeom prst="rect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8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60A8FB-DACA-1442-1DCC-F9AE1210E68F}"/>
              </a:ext>
            </a:extLst>
          </p:cNvPr>
          <p:cNvSpPr/>
          <p:nvPr/>
        </p:nvSpPr>
        <p:spPr bwMode="auto">
          <a:xfrm>
            <a:off x="11555972" y="4354457"/>
            <a:ext cx="1509296" cy="632839"/>
          </a:xfrm>
          <a:prstGeom prst="rect">
            <a:avLst/>
          </a:prstGeom>
          <a:solidFill>
            <a:srgbClr val="F9C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26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202FC3-744F-F083-3F97-055AB61F7608}"/>
              </a:ext>
            </a:extLst>
          </p:cNvPr>
          <p:cNvSpPr/>
          <p:nvPr/>
        </p:nvSpPr>
        <p:spPr bwMode="auto">
          <a:xfrm>
            <a:off x="11555971" y="5271740"/>
            <a:ext cx="1509296" cy="648388"/>
          </a:xfrm>
          <a:prstGeom prst="rect">
            <a:avLst/>
          </a:prstGeom>
          <a:solidFill>
            <a:srgbClr val="F9C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26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9350F8-1B70-2484-AD72-62CB47307E17}"/>
              </a:ext>
            </a:extLst>
          </p:cNvPr>
          <p:cNvSpPr/>
          <p:nvPr/>
        </p:nvSpPr>
        <p:spPr>
          <a:xfrm rot="16200000">
            <a:off x="10275657" y="4924744"/>
            <a:ext cx="1380463" cy="486291"/>
          </a:xfrm>
          <a:prstGeom prst="rect">
            <a:avLst/>
          </a:prstGeom>
          <a:solidFill>
            <a:srgbClr val="F9CFCD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Projection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27">
            <a:extLst>
              <a:ext uri="{FF2B5EF4-FFF2-40B4-BE49-F238E27FC236}">
                <a16:creationId xmlns:a16="http://schemas.microsoft.com/office/drawing/2014/main" id="{05EF2F9E-EC74-B21F-4B6B-40C486A6C5A2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 bwMode="auto">
          <a:xfrm flipH="1">
            <a:off x="13065268" y="4670877"/>
            <a:ext cx="5357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62F5CB4A-6A6D-CD24-CB25-C4E0C91FA7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02145" y="5160214"/>
            <a:ext cx="879805" cy="87980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8215953-8219-2E5C-9681-B26F09D215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01013" y="4229843"/>
            <a:ext cx="882068" cy="882068"/>
          </a:xfrm>
          <a:prstGeom prst="rect">
            <a:avLst/>
          </a:prstGeom>
        </p:spPr>
      </p:pic>
      <p:cxnSp>
        <p:nvCxnSpPr>
          <p:cNvPr id="17" name="直接箭头连接符 83">
            <a:extLst>
              <a:ext uri="{FF2B5EF4-FFF2-40B4-BE49-F238E27FC236}">
                <a16:creationId xmlns:a16="http://schemas.microsoft.com/office/drawing/2014/main" id="{AED48B55-62C1-4BAE-A3AA-E1BAD41BE8E8}"/>
              </a:ext>
            </a:extLst>
          </p:cNvPr>
          <p:cNvCxnSpPr>
            <a:cxnSpLocks/>
            <a:stCxn id="15" idx="1"/>
            <a:endCxn id="10" idx="3"/>
          </p:cNvCxnSpPr>
          <p:nvPr/>
        </p:nvCxnSpPr>
        <p:spPr bwMode="auto">
          <a:xfrm flipH="1" flipV="1">
            <a:off x="13065267" y="5595934"/>
            <a:ext cx="536878" cy="41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90">
            <a:extLst>
              <a:ext uri="{FF2B5EF4-FFF2-40B4-BE49-F238E27FC236}">
                <a16:creationId xmlns:a16="http://schemas.microsoft.com/office/drawing/2014/main" id="{45A0F525-4934-DD35-221A-A4CCA6892BCF}"/>
              </a:ext>
            </a:extLst>
          </p:cNvPr>
          <p:cNvCxnSpPr>
            <a:cxnSpLocks/>
            <a:stCxn id="8" idx="1"/>
          </p:cNvCxnSpPr>
          <p:nvPr/>
        </p:nvCxnSpPr>
        <p:spPr bwMode="auto">
          <a:xfrm flipH="1">
            <a:off x="11219698" y="4670877"/>
            <a:ext cx="33627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57DA784-F90F-0346-FF83-6EA1B04A0D1B}"/>
              </a:ext>
            </a:extLst>
          </p:cNvPr>
          <p:cNvSpPr/>
          <p:nvPr/>
        </p:nvSpPr>
        <p:spPr bwMode="auto">
          <a:xfrm rot="16200000">
            <a:off x="9084716" y="4833319"/>
            <a:ext cx="1804514" cy="666502"/>
          </a:xfrm>
          <a:prstGeom prst="rect">
            <a:avLst/>
          </a:prstGeom>
          <a:solidFill>
            <a:srgbClr val="F98DCD">
              <a:alpha val="43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577CF270-27DF-1117-B936-2F0A46A475EB}"/>
              </a:ext>
            </a:extLst>
          </p:cNvPr>
          <p:cNvGrpSpPr>
            <a:grpSpLocks noChangeAspect="1"/>
          </p:cNvGrpSpPr>
          <p:nvPr/>
        </p:nvGrpSpPr>
        <p:grpSpPr>
          <a:xfrm>
            <a:off x="1734602" y="2444103"/>
            <a:ext cx="5187683" cy="2622784"/>
            <a:chOff x="1590851" y="2472990"/>
            <a:chExt cx="5638788" cy="2850852"/>
          </a:xfrm>
        </p:grpSpPr>
        <p:sp>
          <p:nvSpPr>
            <p:cNvPr id="22" name="梯形 21">
              <a:extLst>
                <a:ext uri="{FF2B5EF4-FFF2-40B4-BE49-F238E27FC236}">
                  <a16:creationId xmlns:a16="http://schemas.microsoft.com/office/drawing/2014/main" id="{04209FB9-E518-0A56-D006-327797E0F3AD}"/>
                </a:ext>
              </a:extLst>
            </p:cNvPr>
            <p:cNvSpPr/>
            <p:nvPr/>
          </p:nvSpPr>
          <p:spPr bwMode="auto">
            <a:xfrm rot="16200000">
              <a:off x="4397850" y="2492053"/>
              <a:ext cx="2850852" cy="2812726"/>
            </a:xfrm>
            <a:prstGeom prst="trapezoid">
              <a:avLst/>
            </a:prstGeom>
            <a:solidFill>
              <a:srgbClr val="DBE8FC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梯形 22">
              <a:extLst>
                <a:ext uri="{FF2B5EF4-FFF2-40B4-BE49-F238E27FC236}">
                  <a16:creationId xmlns:a16="http://schemas.microsoft.com/office/drawing/2014/main" id="{8694F179-2C1D-13D5-6F48-00C1542D03DB}"/>
                </a:ext>
              </a:extLst>
            </p:cNvPr>
            <p:cNvSpPr/>
            <p:nvPr/>
          </p:nvSpPr>
          <p:spPr>
            <a:xfrm rot="5400000">
              <a:off x="1571788" y="2492053"/>
              <a:ext cx="2850852" cy="2812726"/>
            </a:xfrm>
            <a:prstGeom prst="trapezoid">
              <a:avLst/>
            </a:prstGeom>
            <a:solidFill>
              <a:srgbClr val="DBE8FC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8D38C47-F615-8AFA-686C-B1AB505A6C85}"/>
                </a:ext>
              </a:extLst>
            </p:cNvPr>
            <p:cNvSpPr/>
            <p:nvPr/>
          </p:nvSpPr>
          <p:spPr>
            <a:xfrm>
              <a:off x="2006153" y="2867545"/>
              <a:ext cx="535758" cy="2071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cap="rnd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4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1E38C53-3AC7-763E-6F56-01B075177BF2}"/>
                </a:ext>
              </a:extLst>
            </p:cNvPr>
            <p:cNvSpPr/>
            <p:nvPr/>
          </p:nvSpPr>
          <p:spPr bwMode="auto">
            <a:xfrm>
              <a:off x="2716002" y="3122622"/>
              <a:ext cx="535758" cy="157150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cap="rnd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4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98F8D16-B9F8-5EB4-F306-26E4485A4B64}"/>
                </a:ext>
              </a:extLst>
            </p:cNvPr>
            <p:cNvSpPr/>
            <p:nvPr/>
          </p:nvSpPr>
          <p:spPr bwMode="auto">
            <a:xfrm>
              <a:off x="3425851" y="3265487"/>
              <a:ext cx="535758" cy="127564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cap="rnd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4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09E0690-B634-B95C-9403-1AFD74D0658B}"/>
                </a:ext>
              </a:extLst>
            </p:cNvPr>
            <p:cNvSpPr/>
            <p:nvPr/>
          </p:nvSpPr>
          <p:spPr bwMode="auto">
            <a:xfrm>
              <a:off x="4135699" y="3392993"/>
              <a:ext cx="535758" cy="102063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cap="rnd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4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62D5F43-E29D-79C6-44A6-2776B3D97A93}"/>
                </a:ext>
              </a:extLst>
            </p:cNvPr>
            <p:cNvSpPr/>
            <p:nvPr/>
          </p:nvSpPr>
          <p:spPr bwMode="auto">
            <a:xfrm>
              <a:off x="4845548" y="3265487"/>
              <a:ext cx="535758" cy="127564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cap="rnd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4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055B116-5E8A-374C-2A1C-73C6D9E8EB50}"/>
                </a:ext>
              </a:extLst>
            </p:cNvPr>
            <p:cNvSpPr/>
            <p:nvPr/>
          </p:nvSpPr>
          <p:spPr bwMode="auto">
            <a:xfrm>
              <a:off x="5555398" y="3122624"/>
              <a:ext cx="535758" cy="157150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cap="rnd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4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4791956-17C2-33B0-D08B-B67E05CF2D77}"/>
                </a:ext>
              </a:extLst>
            </p:cNvPr>
            <p:cNvSpPr/>
            <p:nvPr/>
          </p:nvSpPr>
          <p:spPr bwMode="auto">
            <a:xfrm>
              <a:off x="6265246" y="2867545"/>
              <a:ext cx="535758" cy="20715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cap="rnd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4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" name="直接箭头连接符 133">
            <a:extLst>
              <a:ext uri="{FF2B5EF4-FFF2-40B4-BE49-F238E27FC236}">
                <a16:creationId xmlns:a16="http://schemas.microsoft.com/office/drawing/2014/main" id="{B75F2B2C-EF28-69EF-BA11-C5AEF8775787}"/>
              </a:ext>
            </a:extLst>
          </p:cNvPr>
          <p:cNvCxnSpPr>
            <a:cxnSpLocks/>
            <a:stCxn id="12" idx="0"/>
            <a:endCxn id="20" idx="2"/>
          </p:cNvCxnSpPr>
          <p:nvPr/>
        </p:nvCxnSpPr>
        <p:spPr bwMode="auto">
          <a:xfrm flipH="1" flipV="1">
            <a:off x="10320224" y="5166570"/>
            <a:ext cx="402519" cy="13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C414F71F-3720-A6C0-0599-90CA413B97FA}"/>
              </a:ext>
            </a:extLst>
          </p:cNvPr>
          <p:cNvSpPr/>
          <p:nvPr/>
        </p:nvSpPr>
        <p:spPr>
          <a:xfrm>
            <a:off x="2888138" y="1655698"/>
            <a:ext cx="1217138" cy="640436"/>
          </a:xfrm>
          <a:prstGeom prst="rect">
            <a:avLst/>
          </a:prstGeom>
          <a:solidFill>
            <a:srgbClr val="F9CFCD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b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1AE82FC-85E1-CD75-3464-CD8F85C0607A}"/>
              </a:ext>
            </a:extLst>
          </p:cNvPr>
          <p:cNvSpPr/>
          <p:nvPr/>
        </p:nvSpPr>
        <p:spPr>
          <a:xfrm>
            <a:off x="4836310" y="1656952"/>
            <a:ext cx="1220617" cy="640436"/>
          </a:xfrm>
          <a:prstGeom prst="rect">
            <a:avLst/>
          </a:prstGeom>
          <a:solidFill>
            <a:srgbClr val="DBE8FC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b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20DD6E1-0FA4-4B97-65C4-85882D217DDF}"/>
              </a:ext>
            </a:extLst>
          </p:cNvPr>
          <p:cNvSpPr txBox="1"/>
          <p:nvPr/>
        </p:nvSpPr>
        <p:spPr bwMode="auto">
          <a:xfrm>
            <a:off x="3063356" y="1312219"/>
            <a:ext cx="878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050939C-F9E5-35C7-8F61-11A438564826}"/>
              </a:ext>
            </a:extLst>
          </p:cNvPr>
          <p:cNvSpPr txBox="1"/>
          <p:nvPr/>
        </p:nvSpPr>
        <p:spPr bwMode="auto">
          <a:xfrm>
            <a:off x="5007857" y="1323727"/>
            <a:ext cx="831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29A5E7B-F9AD-CD8B-6D67-70BEF0F7BF5B}"/>
              </a:ext>
            </a:extLst>
          </p:cNvPr>
          <p:cNvSpPr/>
          <p:nvPr/>
        </p:nvSpPr>
        <p:spPr bwMode="auto">
          <a:xfrm>
            <a:off x="102410" y="103953"/>
            <a:ext cx="7519391" cy="607863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8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0027C5A-4E03-8E36-BB4F-EC713D16B458}"/>
              </a:ext>
            </a:extLst>
          </p:cNvPr>
          <p:cNvSpPr/>
          <p:nvPr/>
        </p:nvSpPr>
        <p:spPr bwMode="auto">
          <a:xfrm>
            <a:off x="229284" y="5481562"/>
            <a:ext cx="412890" cy="261602"/>
          </a:xfrm>
          <a:prstGeom prst="rect">
            <a:avLst/>
          </a:prstGeom>
          <a:solidFill>
            <a:srgbClr val="F9CFCD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8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D4298C04-676C-8285-F642-BE273E2BE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05918" y="5487656"/>
            <a:ext cx="256967" cy="238364"/>
          </a:xfrm>
          <a:prstGeom prst="rect">
            <a:avLst/>
          </a:prstGeom>
          <a:solidFill>
            <a:srgbClr val="F9CFCD"/>
          </a:solidFill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F753F5F4-2785-DB9B-10AC-EA666A41D4F6}"/>
              </a:ext>
            </a:extLst>
          </p:cNvPr>
          <p:cNvSpPr txBox="1"/>
          <p:nvPr/>
        </p:nvSpPr>
        <p:spPr bwMode="auto">
          <a:xfrm>
            <a:off x="593331" y="5404165"/>
            <a:ext cx="2129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Trainable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9C674FE-A838-3E96-FBCC-8BB6EB268C39}"/>
              </a:ext>
            </a:extLst>
          </p:cNvPr>
          <p:cNvSpPr txBox="1"/>
          <p:nvPr/>
        </p:nvSpPr>
        <p:spPr bwMode="auto">
          <a:xfrm>
            <a:off x="537827" y="5757957"/>
            <a:ext cx="1998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Frozen Modules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737DF80-E404-4EC4-0D53-50EF19D125C8}"/>
              </a:ext>
            </a:extLst>
          </p:cNvPr>
          <p:cNvSpPr txBox="1"/>
          <p:nvPr/>
        </p:nvSpPr>
        <p:spPr bwMode="auto">
          <a:xfrm>
            <a:off x="1972060" y="4938076"/>
            <a:ext cx="4814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= Denoise Loss + Facial Attention Loss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459D75CB-B888-CE88-855A-BAE1FC09F6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690" y="3955748"/>
            <a:ext cx="882068" cy="882068"/>
          </a:xfrm>
          <a:prstGeom prst="rect">
            <a:avLst/>
          </a:prstGeom>
        </p:spPr>
      </p:pic>
      <p:sp>
        <p:nvSpPr>
          <p:cNvPr id="91" name="矩形 90">
            <a:extLst>
              <a:ext uri="{FF2B5EF4-FFF2-40B4-BE49-F238E27FC236}">
                <a16:creationId xmlns:a16="http://schemas.microsoft.com/office/drawing/2014/main" id="{29F8EA6C-8B80-F8B9-DF74-F33ACDF3C929}"/>
              </a:ext>
            </a:extLst>
          </p:cNvPr>
          <p:cNvSpPr/>
          <p:nvPr/>
        </p:nvSpPr>
        <p:spPr bwMode="auto">
          <a:xfrm>
            <a:off x="7746225" y="110386"/>
            <a:ext cx="7840679" cy="392054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8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00B7AACE-BE96-1A19-8F7B-475E4E76F9FC}"/>
              </a:ext>
            </a:extLst>
          </p:cNvPr>
          <p:cNvSpPr txBox="1"/>
          <p:nvPr/>
        </p:nvSpPr>
        <p:spPr bwMode="auto">
          <a:xfrm>
            <a:off x="2467803" y="5769130"/>
            <a:ext cx="5351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Attention-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drived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ID-Preservation network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F0F0D67B-6380-48C8-208E-A125CA1766CC}"/>
              </a:ext>
            </a:extLst>
          </p:cNvPr>
          <p:cNvSpPr txBox="1"/>
          <p:nvPr/>
        </p:nvSpPr>
        <p:spPr>
          <a:xfrm>
            <a:off x="1600758" y="205655"/>
            <a:ext cx="429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Multi-modal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Prompt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" name="图片 101">
            <a:extLst>
              <a:ext uri="{FF2B5EF4-FFF2-40B4-BE49-F238E27FC236}">
                <a16:creationId xmlns:a16="http://schemas.microsoft.com/office/drawing/2014/main" id="{DAE6D082-FB94-8BC7-3E03-D5F8BAFD1EA2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 bwMode="auto">
          <a:xfrm rot="16200000">
            <a:off x="1596298" y="2590132"/>
            <a:ext cx="290797" cy="278742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BB61F2CD-0928-F135-9DBC-BCB15ABE1CAA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 bwMode="auto">
          <a:xfrm rot="16200000">
            <a:off x="2910980" y="1670006"/>
            <a:ext cx="290797" cy="278742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B2C19518-1C71-E2C6-D505-9115926B4AF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 bwMode="auto">
          <a:xfrm rot="16200000">
            <a:off x="4848704" y="1680046"/>
            <a:ext cx="290797" cy="278742"/>
          </a:xfrm>
          <a:prstGeom prst="rect">
            <a:avLst/>
          </a:prstGeom>
        </p:spPr>
      </p:pic>
      <p:sp>
        <p:nvSpPr>
          <p:cNvPr id="106" name="右箭头 105">
            <a:extLst>
              <a:ext uri="{FF2B5EF4-FFF2-40B4-BE49-F238E27FC236}">
                <a16:creationId xmlns:a16="http://schemas.microsoft.com/office/drawing/2014/main" id="{9C3D736A-E977-68DA-5253-8D30DC9C1706}"/>
              </a:ext>
            </a:extLst>
          </p:cNvPr>
          <p:cNvSpPr/>
          <p:nvPr/>
        </p:nvSpPr>
        <p:spPr>
          <a:xfrm rot="5400000">
            <a:off x="3391080" y="2407650"/>
            <a:ext cx="525596" cy="389349"/>
          </a:xfrm>
          <a:prstGeom prst="rightArrow">
            <a:avLst/>
          </a:prstGeom>
          <a:solidFill>
            <a:srgbClr val="F9C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7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右箭头 106">
            <a:extLst>
              <a:ext uri="{FF2B5EF4-FFF2-40B4-BE49-F238E27FC236}">
                <a16:creationId xmlns:a16="http://schemas.microsoft.com/office/drawing/2014/main" id="{60C6B053-EE3D-604F-8C84-A2FA1DA57CEC}"/>
              </a:ext>
            </a:extLst>
          </p:cNvPr>
          <p:cNvSpPr/>
          <p:nvPr/>
        </p:nvSpPr>
        <p:spPr>
          <a:xfrm rot="5400000">
            <a:off x="4945822" y="2401793"/>
            <a:ext cx="525596" cy="389349"/>
          </a:xfrm>
          <a:prstGeom prst="rightArrow">
            <a:avLst/>
          </a:prstGeom>
          <a:solidFill>
            <a:srgbClr val="DBE8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7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0" name="组合 259">
            <a:extLst>
              <a:ext uri="{FF2B5EF4-FFF2-40B4-BE49-F238E27FC236}">
                <a16:creationId xmlns:a16="http://schemas.microsoft.com/office/drawing/2014/main" id="{FE2E94EE-810B-39B9-5711-974A018A775E}"/>
              </a:ext>
            </a:extLst>
          </p:cNvPr>
          <p:cNvGrpSpPr/>
          <p:nvPr/>
        </p:nvGrpSpPr>
        <p:grpSpPr>
          <a:xfrm>
            <a:off x="546802" y="599970"/>
            <a:ext cx="6619988" cy="707886"/>
            <a:chOff x="359255" y="-1605854"/>
            <a:chExt cx="6619988" cy="707886"/>
          </a:xfrm>
        </p:grpSpPr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id="{2DF1F1D0-AC77-E5C0-BDF8-D9594F26A82A}"/>
                </a:ext>
              </a:extLst>
            </p:cNvPr>
            <p:cNvGrpSpPr/>
            <p:nvPr/>
          </p:nvGrpSpPr>
          <p:grpSpPr>
            <a:xfrm>
              <a:off x="420009" y="-1564114"/>
              <a:ext cx="6559234" cy="640436"/>
              <a:chOff x="515314" y="567174"/>
              <a:chExt cx="6559234" cy="640436"/>
            </a:xfrm>
          </p:grpSpPr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9F4BDF1-1270-38A5-DA6A-8C6B2668C52F}"/>
                  </a:ext>
                </a:extLst>
              </p:cNvPr>
              <p:cNvSpPr/>
              <p:nvPr/>
            </p:nvSpPr>
            <p:spPr>
              <a:xfrm>
                <a:off x="515314" y="567174"/>
                <a:ext cx="2403040" cy="640436"/>
              </a:xfrm>
              <a:prstGeom prst="rect">
                <a:avLst/>
              </a:prstGeom>
              <a:solidFill>
                <a:srgbClr val="F9CFCD">
                  <a:alpha val="44236"/>
                </a:srgb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4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7B5DBA3D-FDCB-3F47-C28E-23441D469BCA}"/>
                  </a:ext>
                </a:extLst>
              </p:cNvPr>
              <p:cNvSpPr/>
              <p:nvPr/>
            </p:nvSpPr>
            <p:spPr>
              <a:xfrm>
                <a:off x="4107663" y="567174"/>
                <a:ext cx="2966885" cy="640436"/>
              </a:xfrm>
              <a:prstGeom prst="rect">
                <a:avLst/>
              </a:prstGeom>
              <a:solidFill>
                <a:srgbClr val="DBE8FC">
                  <a:alpha val="44236"/>
                </a:srgb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4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CA1528C9-42C8-93CB-A83B-252C8B6C714D}"/>
                </a:ext>
              </a:extLst>
            </p:cNvPr>
            <p:cNvSpPr txBox="1"/>
            <p:nvPr/>
          </p:nvSpPr>
          <p:spPr>
            <a:xfrm>
              <a:off x="4012358" y="-1605854"/>
              <a:ext cx="29421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Fine-grained ID </a:t>
              </a:r>
            </a:p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  <a:endPara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65642735-2F49-858F-020F-1BF12F575F43}"/>
                </a:ext>
              </a:extLst>
            </p:cNvPr>
            <p:cNvSpPr txBox="1"/>
            <p:nvPr/>
          </p:nvSpPr>
          <p:spPr>
            <a:xfrm>
              <a:off x="359255" y="-1605854"/>
              <a:ext cx="25048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Overall Facial</a:t>
              </a:r>
              <a:r>
                <a:rPr lang="zh-CN" alt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 </a:t>
              </a:r>
            </a:p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  <a:endPara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右箭头 111">
            <a:extLst>
              <a:ext uri="{FF2B5EF4-FFF2-40B4-BE49-F238E27FC236}">
                <a16:creationId xmlns:a16="http://schemas.microsoft.com/office/drawing/2014/main" id="{21EDDDA0-3918-7F6D-C288-641C7008ADAA}"/>
              </a:ext>
            </a:extLst>
          </p:cNvPr>
          <p:cNvSpPr/>
          <p:nvPr/>
        </p:nvSpPr>
        <p:spPr>
          <a:xfrm rot="1895601">
            <a:off x="2262006" y="1429884"/>
            <a:ext cx="525596" cy="389349"/>
          </a:xfrm>
          <a:prstGeom prst="rightArrow">
            <a:avLst/>
          </a:prstGeom>
          <a:solidFill>
            <a:srgbClr val="F9CF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7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右箭头 112">
            <a:extLst>
              <a:ext uri="{FF2B5EF4-FFF2-40B4-BE49-F238E27FC236}">
                <a16:creationId xmlns:a16="http://schemas.microsoft.com/office/drawing/2014/main" id="{37787535-7399-6A1E-0D46-8DC2421FCB8E}"/>
              </a:ext>
            </a:extLst>
          </p:cNvPr>
          <p:cNvSpPr/>
          <p:nvPr/>
        </p:nvSpPr>
        <p:spPr>
          <a:xfrm rot="8189745">
            <a:off x="6072294" y="1431740"/>
            <a:ext cx="525596" cy="389349"/>
          </a:xfrm>
          <a:prstGeom prst="rightArrow">
            <a:avLst/>
          </a:prstGeom>
          <a:solidFill>
            <a:srgbClr val="DBE8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7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0B1AC11F-150A-E0CE-06ED-31C71C11226C}"/>
              </a:ext>
            </a:extLst>
          </p:cNvPr>
          <p:cNvSpPr/>
          <p:nvPr/>
        </p:nvSpPr>
        <p:spPr bwMode="auto">
          <a:xfrm>
            <a:off x="7747347" y="4105160"/>
            <a:ext cx="7839556" cy="207351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8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E558C29-E972-5D6B-C0A2-4798192F8AEB}"/>
              </a:ext>
            </a:extLst>
          </p:cNvPr>
          <p:cNvSpPr txBox="1"/>
          <p:nvPr/>
        </p:nvSpPr>
        <p:spPr>
          <a:xfrm>
            <a:off x="7796114" y="4122468"/>
            <a:ext cx="1412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Facial ID Generator</a:t>
            </a:r>
            <a:endParaRPr kumimoji="1"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5" name="图片 134">
            <a:extLst>
              <a:ext uri="{FF2B5EF4-FFF2-40B4-BE49-F238E27FC236}">
                <a16:creationId xmlns:a16="http://schemas.microsoft.com/office/drawing/2014/main" id="{444D4B2B-1747-91B1-D026-4812F0F43F9F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 bwMode="auto">
          <a:xfrm rot="16200000">
            <a:off x="11568295" y="4378999"/>
            <a:ext cx="290797" cy="278742"/>
          </a:xfrm>
          <a:prstGeom prst="rect">
            <a:avLst/>
          </a:prstGeom>
        </p:spPr>
      </p:pic>
      <p:pic>
        <p:nvPicPr>
          <p:cNvPr id="136" name="图片 135">
            <a:extLst>
              <a:ext uri="{FF2B5EF4-FFF2-40B4-BE49-F238E27FC236}">
                <a16:creationId xmlns:a16="http://schemas.microsoft.com/office/drawing/2014/main" id="{DBF0E43A-0AC5-12AB-DC70-0B033EA617BF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 bwMode="auto">
          <a:xfrm rot="16200000">
            <a:off x="11554739" y="5274672"/>
            <a:ext cx="290797" cy="278742"/>
          </a:xfrm>
          <a:prstGeom prst="rect">
            <a:avLst/>
          </a:prstGeom>
        </p:spPr>
      </p:pic>
      <p:sp>
        <p:nvSpPr>
          <p:cNvPr id="137" name="文本框 136">
            <a:extLst>
              <a:ext uri="{FF2B5EF4-FFF2-40B4-BE49-F238E27FC236}">
                <a16:creationId xmlns:a16="http://schemas.microsoft.com/office/drawing/2014/main" id="{B7FF1D1D-A29D-3F42-2603-0D7D43E90170}"/>
              </a:ext>
            </a:extLst>
          </p:cNvPr>
          <p:cNvSpPr txBox="1"/>
          <p:nvPr/>
        </p:nvSpPr>
        <p:spPr>
          <a:xfrm>
            <a:off x="11675259" y="5247437"/>
            <a:ext cx="1509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InsightFace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8D4F69D3-789D-5EC9-E2AB-28C6EACCE893}"/>
              </a:ext>
            </a:extLst>
          </p:cNvPr>
          <p:cNvSpPr txBox="1"/>
          <p:nvPr/>
        </p:nvSpPr>
        <p:spPr>
          <a:xfrm>
            <a:off x="11712100" y="4318798"/>
            <a:ext cx="1103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Encoder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42D739A-35A3-9097-CC56-9EE399284DC3}"/>
              </a:ext>
            </a:extLst>
          </p:cNvPr>
          <p:cNvSpPr/>
          <p:nvPr/>
        </p:nvSpPr>
        <p:spPr bwMode="auto">
          <a:xfrm rot="16200000">
            <a:off x="7150522" y="2317691"/>
            <a:ext cx="2088198" cy="613234"/>
          </a:xfrm>
          <a:prstGeom prst="rect">
            <a:avLst/>
          </a:prstGeom>
          <a:solidFill>
            <a:srgbClr val="DBE8FC">
              <a:alpha val="32462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</a:t>
            </a:r>
            <a:r>
              <a:rPr lang="zh-CN" altLang="en-US" sz="167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sz="167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A4DEE23-45D1-4327-B3E7-88F87773F871}"/>
              </a:ext>
            </a:extLst>
          </p:cNvPr>
          <p:cNvSpPr/>
          <p:nvPr/>
        </p:nvSpPr>
        <p:spPr bwMode="auto">
          <a:xfrm>
            <a:off x="8651203" y="2226039"/>
            <a:ext cx="1322656" cy="662493"/>
          </a:xfrm>
          <a:prstGeom prst="rect">
            <a:avLst/>
          </a:prstGeom>
          <a:solidFill>
            <a:srgbClr val="DBE8FC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Facial</a:t>
            </a:r>
            <a:b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659CBE57-BB65-060D-85A1-259D6CFF4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8640930" y="2229778"/>
            <a:ext cx="325517" cy="325517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A85A1CAC-7CF7-580A-ED4A-67E1E37217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12271" y="3037952"/>
            <a:ext cx="882068" cy="882068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BFF269EC-3763-B8C8-85A9-35894A6AC3B3}"/>
              </a:ext>
            </a:extLst>
          </p:cNvPr>
          <p:cNvSpPr txBox="1"/>
          <p:nvPr/>
        </p:nvSpPr>
        <p:spPr bwMode="auto">
          <a:xfrm>
            <a:off x="12647987" y="1456342"/>
            <a:ext cx="289060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lnSpc>
                <a:spcPts val="2100"/>
              </a:lnSpc>
            </a:pPr>
            <a:r>
              <a:rPr lang="zh-CN" altLang="en-US" sz="1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 has a small </a:t>
            </a:r>
            <a:r>
              <a:rPr lang="en-US" altLang="zh-CN" sz="2000" b="1" dirty="0">
                <a:solidFill>
                  <a:srgbClr val="C050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her </a:t>
            </a:r>
            <a:r>
              <a:rPr lang="en-US" altLang="zh-CN" sz="2000" b="1" dirty="0">
                <a:solidFill>
                  <a:srgbClr val="C050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eyes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positioned on the sides of her </a:t>
            </a:r>
            <a:r>
              <a:rPr lang="en-US" altLang="zh-CN" sz="2000" b="1" dirty="0">
                <a:solidFill>
                  <a:srgbClr val="C050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She has a small </a:t>
            </a:r>
            <a:r>
              <a:rPr lang="en-US" altLang="zh-CN" sz="2000" b="1" dirty="0">
                <a:solidFill>
                  <a:srgbClr val="C050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mouth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her </a:t>
            </a:r>
            <a:r>
              <a:rPr lang="en-US" altLang="zh-CN" sz="2000" b="1" dirty="0">
                <a:solidFill>
                  <a:srgbClr val="C050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ears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located on the sides of her head</a:t>
            </a:r>
            <a:endParaRPr lang="zh-CN" altLang="en-US" sz="1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2D44DF8-4454-182D-7F24-DD71D46828EB}"/>
              </a:ext>
            </a:extLst>
          </p:cNvPr>
          <p:cNvSpPr/>
          <p:nvPr/>
        </p:nvSpPr>
        <p:spPr bwMode="auto">
          <a:xfrm>
            <a:off x="8638763" y="3357652"/>
            <a:ext cx="1363986" cy="567628"/>
          </a:xfrm>
          <a:prstGeom prst="rect">
            <a:avLst/>
          </a:prstGeom>
          <a:solidFill>
            <a:srgbClr val="DBE8FC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Facial</a:t>
            </a:r>
            <a:b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135D085-DA40-B5A3-109F-6A5117AE0C58}"/>
              </a:ext>
            </a:extLst>
          </p:cNvPr>
          <p:cNvSpPr/>
          <p:nvPr/>
        </p:nvSpPr>
        <p:spPr bwMode="auto">
          <a:xfrm>
            <a:off x="12716560" y="3282304"/>
            <a:ext cx="2753453" cy="395552"/>
          </a:xfrm>
          <a:prstGeom prst="rect">
            <a:avLst/>
          </a:prstGeom>
          <a:solidFill>
            <a:srgbClr val="DBE8FC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LLaVa1.5/ChatGPT4V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连接符: 肘形 219">
            <a:extLst>
              <a:ext uri="{FF2B5EF4-FFF2-40B4-BE49-F238E27FC236}">
                <a16:creationId xmlns:a16="http://schemas.microsoft.com/office/drawing/2014/main" id="{A4F39EEF-2A1A-A159-044D-7017812F6B0C}"/>
              </a:ext>
            </a:extLst>
          </p:cNvPr>
          <p:cNvCxnSpPr>
            <a:cxnSpLocks/>
            <a:stCxn id="69" idx="0"/>
            <a:endCxn id="71" idx="0"/>
          </p:cNvCxnSpPr>
          <p:nvPr/>
        </p:nvCxnSpPr>
        <p:spPr bwMode="auto">
          <a:xfrm rot="16200000" flipV="1">
            <a:off x="11229915" y="1779606"/>
            <a:ext cx="161491" cy="1211535"/>
          </a:xfrm>
          <a:prstGeom prst="bentConnector3">
            <a:avLst>
              <a:gd name="adj1" fmla="val 24155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84DC2ECA-7B82-3078-7B0D-90CA753F5CEE}"/>
              </a:ext>
            </a:extLst>
          </p:cNvPr>
          <p:cNvSpPr/>
          <p:nvPr/>
        </p:nvSpPr>
        <p:spPr bwMode="auto">
          <a:xfrm>
            <a:off x="11272583" y="2466119"/>
            <a:ext cx="1287687" cy="393821"/>
          </a:xfrm>
          <a:prstGeom prst="rect">
            <a:avLst/>
          </a:prstGeom>
          <a:solidFill>
            <a:srgbClr val="DBE8FC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7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715BD52D-7B47-7A63-4235-61D611EA36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3858" y="2304628"/>
            <a:ext cx="882068" cy="882068"/>
          </a:xfrm>
          <a:prstGeom prst="rect">
            <a:avLst/>
          </a:prstGeom>
        </p:spPr>
      </p:pic>
      <p:cxnSp>
        <p:nvCxnSpPr>
          <p:cNvPr id="74" name="直接箭头连接符 242">
            <a:extLst>
              <a:ext uri="{FF2B5EF4-FFF2-40B4-BE49-F238E27FC236}">
                <a16:creationId xmlns:a16="http://schemas.microsoft.com/office/drawing/2014/main" id="{120621F9-4083-861D-8C54-2DE8657701A1}"/>
              </a:ext>
            </a:extLst>
          </p:cNvPr>
          <p:cNvCxnSpPr>
            <a:cxnSpLocks/>
            <a:stCxn id="62" idx="0"/>
            <a:endCxn id="59" idx="2"/>
          </p:cNvCxnSpPr>
          <p:nvPr/>
        </p:nvCxnSpPr>
        <p:spPr bwMode="auto">
          <a:xfrm flipV="1">
            <a:off x="14093287" y="3164502"/>
            <a:ext cx="1" cy="1178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2A01567D-B820-6D7D-75CC-B23673E618E5}"/>
              </a:ext>
            </a:extLst>
          </p:cNvPr>
          <p:cNvSpPr txBox="1"/>
          <p:nvPr/>
        </p:nvSpPr>
        <p:spPr bwMode="auto">
          <a:xfrm>
            <a:off x="9970637" y="1671024"/>
            <a:ext cx="152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Facial Mask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连接符: 肘形 252">
            <a:extLst>
              <a:ext uri="{FF2B5EF4-FFF2-40B4-BE49-F238E27FC236}">
                <a16:creationId xmlns:a16="http://schemas.microsoft.com/office/drawing/2014/main" id="{7A750917-5B77-D352-F327-010608F15830}"/>
              </a:ext>
            </a:extLst>
          </p:cNvPr>
          <p:cNvCxnSpPr>
            <a:cxnSpLocks/>
            <a:stCxn id="48" idx="3"/>
            <a:endCxn id="62" idx="1"/>
          </p:cNvCxnSpPr>
          <p:nvPr/>
        </p:nvCxnSpPr>
        <p:spPr bwMode="auto">
          <a:xfrm>
            <a:off x="12494339" y="3478986"/>
            <a:ext cx="222221" cy="109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92141299-17AE-B3E7-2967-431C170DDEC5}"/>
              </a:ext>
            </a:extLst>
          </p:cNvPr>
          <p:cNvSpPr txBox="1"/>
          <p:nvPr/>
        </p:nvSpPr>
        <p:spPr bwMode="auto">
          <a:xfrm>
            <a:off x="12622937" y="233120"/>
            <a:ext cx="289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Caption: A young woman 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wearing a white sweater and a scarf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3FAE783-78EE-BD95-54E3-8105E23869B3}"/>
              </a:ext>
            </a:extLst>
          </p:cNvPr>
          <p:cNvSpPr/>
          <p:nvPr/>
        </p:nvSpPr>
        <p:spPr bwMode="auto">
          <a:xfrm>
            <a:off x="8640929" y="1395664"/>
            <a:ext cx="1332930" cy="577028"/>
          </a:xfrm>
          <a:prstGeom prst="rect">
            <a:avLst/>
          </a:prstGeom>
          <a:solidFill>
            <a:srgbClr val="DBE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26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连接符: 肘形 298">
            <a:extLst>
              <a:ext uri="{FF2B5EF4-FFF2-40B4-BE49-F238E27FC236}">
                <a16:creationId xmlns:a16="http://schemas.microsoft.com/office/drawing/2014/main" id="{83D696BB-4E1B-1056-C27A-933D14086D70}"/>
              </a:ext>
            </a:extLst>
          </p:cNvPr>
          <p:cNvCxnSpPr>
            <a:cxnSpLocks/>
            <a:stCxn id="31" idx="2"/>
            <a:endCxn id="84" idx="0"/>
          </p:cNvCxnSpPr>
          <p:nvPr/>
        </p:nvCxnSpPr>
        <p:spPr bwMode="auto">
          <a:xfrm rot="5400000">
            <a:off x="9699820" y="644060"/>
            <a:ext cx="359179" cy="114402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7" name="图片 146">
            <a:extLst>
              <a:ext uri="{FF2B5EF4-FFF2-40B4-BE49-F238E27FC236}">
                <a16:creationId xmlns:a16="http://schemas.microsoft.com/office/drawing/2014/main" id="{E7D4459D-CAAC-A614-C8AF-B82DAEA7B4ED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 bwMode="auto">
          <a:xfrm rot="16200000">
            <a:off x="11300769" y="2519108"/>
            <a:ext cx="290797" cy="278742"/>
          </a:xfrm>
          <a:prstGeom prst="rect">
            <a:avLst/>
          </a:prstGeom>
        </p:spPr>
      </p:pic>
      <p:grpSp>
        <p:nvGrpSpPr>
          <p:cNvPr id="92" name="组合 91">
            <a:extLst>
              <a:ext uri="{FF2B5EF4-FFF2-40B4-BE49-F238E27FC236}">
                <a16:creationId xmlns:a16="http://schemas.microsoft.com/office/drawing/2014/main" id="{3DCFC157-634D-5F86-FE55-B45010A8C96D}"/>
              </a:ext>
            </a:extLst>
          </p:cNvPr>
          <p:cNvGrpSpPr/>
          <p:nvPr/>
        </p:nvGrpSpPr>
        <p:grpSpPr>
          <a:xfrm>
            <a:off x="10179001" y="3280120"/>
            <a:ext cx="1287687" cy="707886"/>
            <a:chOff x="10528991" y="2892227"/>
            <a:chExt cx="1287687" cy="707886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F321536-ADD5-0616-A796-E9B68D734A4C}"/>
                </a:ext>
              </a:extLst>
            </p:cNvPr>
            <p:cNvSpPr/>
            <p:nvPr/>
          </p:nvSpPr>
          <p:spPr bwMode="auto">
            <a:xfrm>
              <a:off x="10528991" y="2970167"/>
              <a:ext cx="1287687" cy="567628"/>
            </a:xfrm>
            <a:prstGeom prst="rect">
              <a:avLst/>
            </a:prstGeom>
            <a:solidFill>
              <a:srgbClr val="DBE8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2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019048EC-A5CC-EA18-A1ED-8F443C7BA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50000"/>
            </a:blip>
            <a:stretch>
              <a:fillRect/>
            </a:stretch>
          </p:blipFill>
          <p:spPr bwMode="auto">
            <a:xfrm rot="16200000">
              <a:off x="10524467" y="2981508"/>
              <a:ext cx="290797" cy="278742"/>
            </a:xfrm>
            <a:prstGeom prst="rect">
              <a:avLst/>
            </a:prstGeom>
          </p:spPr>
        </p:pic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0676382A-929F-7833-CA33-0BD815750187}"/>
                </a:ext>
              </a:extLst>
            </p:cNvPr>
            <p:cNvSpPr txBox="1"/>
            <p:nvPr/>
          </p:nvSpPr>
          <p:spPr>
            <a:xfrm>
              <a:off x="10676851" y="2892227"/>
              <a:ext cx="10390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</a:t>
              </a:r>
            </a:p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  <a:endPara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7" name="直接箭头连接符 258">
            <a:extLst>
              <a:ext uri="{FF2B5EF4-FFF2-40B4-BE49-F238E27FC236}">
                <a16:creationId xmlns:a16="http://schemas.microsoft.com/office/drawing/2014/main" id="{5AFB7899-7D94-551D-EDF9-184051A41E79}"/>
              </a:ext>
            </a:extLst>
          </p:cNvPr>
          <p:cNvCxnSpPr>
            <a:cxnSpLocks/>
            <a:stCxn id="65" idx="1"/>
            <a:endCxn id="60" idx="3"/>
          </p:cNvCxnSpPr>
          <p:nvPr/>
        </p:nvCxnSpPr>
        <p:spPr bwMode="auto">
          <a:xfrm flipH="1" flipV="1">
            <a:off x="10002749" y="3641466"/>
            <a:ext cx="176252" cy="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箭头连接符 242">
            <a:extLst>
              <a:ext uri="{FF2B5EF4-FFF2-40B4-BE49-F238E27FC236}">
                <a16:creationId xmlns:a16="http://schemas.microsoft.com/office/drawing/2014/main" id="{0D6C8A47-C1D6-B874-A248-D90B5F7165D0}"/>
              </a:ext>
            </a:extLst>
          </p:cNvPr>
          <p:cNvCxnSpPr>
            <a:cxnSpLocks/>
            <a:stCxn id="48" idx="0"/>
          </p:cNvCxnSpPr>
          <p:nvPr/>
        </p:nvCxnSpPr>
        <p:spPr bwMode="auto">
          <a:xfrm flipV="1">
            <a:off x="12053305" y="2874902"/>
            <a:ext cx="0" cy="1630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连接符: 肘形 302">
            <a:extLst>
              <a:ext uri="{FF2B5EF4-FFF2-40B4-BE49-F238E27FC236}">
                <a16:creationId xmlns:a16="http://schemas.microsoft.com/office/drawing/2014/main" id="{5D11285D-217D-F634-E34D-3DCB66D9CC98}"/>
              </a:ext>
            </a:extLst>
          </p:cNvPr>
          <p:cNvCxnSpPr>
            <a:cxnSpLocks/>
            <a:stCxn id="59" idx="0"/>
            <a:endCxn id="224" idx="2"/>
          </p:cNvCxnSpPr>
          <p:nvPr/>
        </p:nvCxnSpPr>
        <p:spPr bwMode="auto">
          <a:xfrm rot="16200000" flipV="1">
            <a:off x="12667266" y="30320"/>
            <a:ext cx="593831" cy="2258214"/>
          </a:xfrm>
          <a:prstGeom prst="bentConnector3">
            <a:avLst>
              <a:gd name="adj1" fmla="val 2497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接箭头连接符 242">
            <a:extLst>
              <a:ext uri="{FF2B5EF4-FFF2-40B4-BE49-F238E27FC236}">
                <a16:creationId xmlns:a16="http://schemas.microsoft.com/office/drawing/2014/main" id="{DBE0BFA9-6DC9-DB3E-8E2A-C7F609166326}"/>
              </a:ext>
            </a:extLst>
          </p:cNvPr>
          <p:cNvCxnSpPr>
            <a:cxnSpLocks/>
            <a:stCxn id="82" idx="1"/>
            <a:endCxn id="224" idx="3"/>
          </p:cNvCxnSpPr>
          <p:nvPr/>
        </p:nvCxnSpPr>
        <p:spPr bwMode="auto">
          <a:xfrm flipH="1">
            <a:off x="11956633" y="740952"/>
            <a:ext cx="6663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十字形 223">
            <a:extLst>
              <a:ext uri="{FF2B5EF4-FFF2-40B4-BE49-F238E27FC236}">
                <a16:creationId xmlns:a16="http://schemas.microsoft.com/office/drawing/2014/main" id="{DD2D91EC-6745-81DC-1F8C-3F7544092920}"/>
              </a:ext>
            </a:extLst>
          </p:cNvPr>
          <p:cNvSpPr/>
          <p:nvPr/>
        </p:nvSpPr>
        <p:spPr>
          <a:xfrm>
            <a:off x="11713514" y="619393"/>
            <a:ext cx="243119" cy="243118"/>
          </a:xfrm>
          <a:prstGeom prst="plus">
            <a:avLst>
              <a:gd name="adj" fmla="val 422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2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B1B63D4D-0BCF-974A-846B-64282722ED4B}"/>
              </a:ext>
            </a:extLst>
          </p:cNvPr>
          <p:cNvSpPr txBox="1"/>
          <p:nvPr/>
        </p:nvSpPr>
        <p:spPr>
          <a:xfrm>
            <a:off x="11138408" y="243648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8" name="直接箭头连接符 242">
            <a:extLst>
              <a:ext uri="{FF2B5EF4-FFF2-40B4-BE49-F238E27FC236}">
                <a16:creationId xmlns:a16="http://schemas.microsoft.com/office/drawing/2014/main" id="{DFF6B3FF-FA15-916A-E539-676FD307C3DE}"/>
              </a:ext>
            </a:extLst>
          </p:cNvPr>
          <p:cNvCxnSpPr>
            <a:cxnSpLocks/>
            <a:stCxn id="224" idx="1"/>
            <a:endCxn id="80" idx="3"/>
          </p:cNvCxnSpPr>
          <p:nvPr/>
        </p:nvCxnSpPr>
        <p:spPr bwMode="auto">
          <a:xfrm flipH="1">
            <a:off x="11021981" y="740952"/>
            <a:ext cx="691533" cy="3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接箭头连接符 242">
            <a:extLst>
              <a:ext uri="{FF2B5EF4-FFF2-40B4-BE49-F238E27FC236}">
                <a16:creationId xmlns:a16="http://schemas.microsoft.com/office/drawing/2014/main" id="{85B4D335-EBF7-A70B-4E06-86EC66CC5DC1}"/>
              </a:ext>
            </a:extLst>
          </p:cNvPr>
          <p:cNvCxnSpPr>
            <a:cxnSpLocks/>
            <a:stCxn id="21" idx="2"/>
            <a:endCxn id="46" idx="0"/>
          </p:cNvCxnSpPr>
          <p:nvPr/>
        </p:nvCxnSpPr>
        <p:spPr bwMode="auto">
          <a:xfrm flipH="1">
            <a:off x="9312531" y="2025444"/>
            <a:ext cx="2540" cy="2005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接箭头连接符 242">
            <a:extLst>
              <a:ext uri="{FF2B5EF4-FFF2-40B4-BE49-F238E27FC236}">
                <a16:creationId xmlns:a16="http://schemas.microsoft.com/office/drawing/2014/main" id="{E26EA327-5A0A-BA48-FDF1-30AC206D74D5}"/>
              </a:ext>
            </a:extLst>
          </p:cNvPr>
          <p:cNvCxnSpPr>
            <a:cxnSpLocks/>
            <a:stCxn id="60" idx="0"/>
            <a:endCxn id="46" idx="2"/>
          </p:cNvCxnSpPr>
          <p:nvPr/>
        </p:nvCxnSpPr>
        <p:spPr bwMode="auto">
          <a:xfrm flipH="1" flipV="1">
            <a:off x="9312531" y="2888532"/>
            <a:ext cx="8225" cy="4691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直接箭头连接符 242">
            <a:extLst>
              <a:ext uri="{FF2B5EF4-FFF2-40B4-BE49-F238E27FC236}">
                <a16:creationId xmlns:a16="http://schemas.microsoft.com/office/drawing/2014/main" id="{000C0001-A2D2-20C0-020F-BAE4D460F73A}"/>
              </a:ext>
            </a:extLst>
          </p:cNvPr>
          <p:cNvCxnSpPr>
            <a:cxnSpLocks/>
          </p:cNvCxnSpPr>
          <p:nvPr/>
        </p:nvCxnSpPr>
        <p:spPr bwMode="auto">
          <a:xfrm flipH="1">
            <a:off x="8485919" y="2560527"/>
            <a:ext cx="1652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文本框 243">
            <a:extLst>
              <a:ext uri="{FF2B5EF4-FFF2-40B4-BE49-F238E27FC236}">
                <a16:creationId xmlns:a16="http://schemas.microsoft.com/office/drawing/2014/main" id="{0E6ECE45-6E50-8985-9664-8B10A38ADC11}"/>
              </a:ext>
            </a:extLst>
          </p:cNvPr>
          <p:cNvSpPr txBox="1"/>
          <p:nvPr/>
        </p:nvSpPr>
        <p:spPr>
          <a:xfrm>
            <a:off x="7742245" y="119513"/>
            <a:ext cx="1916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Fine-grained ID Generator</a:t>
            </a:r>
            <a:endParaRPr kumimoji="1"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8BE3F8C-C976-2488-949A-0E8136B0376E}"/>
              </a:ext>
            </a:extLst>
          </p:cNvPr>
          <p:cNvSpPr txBox="1"/>
          <p:nvPr/>
        </p:nvSpPr>
        <p:spPr>
          <a:xfrm>
            <a:off x="8614865" y="1317558"/>
            <a:ext cx="1400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0B162FDD-00D9-4426-46CF-7D68910BB1EB}"/>
              </a:ext>
            </a:extLst>
          </p:cNvPr>
          <p:cNvGrpSpPr/>
          <p:nvPr/>
        </p:nvGrpSpPr>
        <p:grpSpPr>
          <a:xfrm>
            <a:off x="9846714" y="390982"/>
            <a:ext cx="1175267" cy="707886"/>
            <a:chOff x="9693702" y="411306"/>
            <a:chExt cx="1175267" cy="707886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767AD4F-9A95-7BE6-6BE2-5980DF52F604}"/>
                </a:ext>
              </a:extLst>
            </p:cNvPr>
            <p:cNvSpPr/>
            <p:nvPr/>
          </p:nvSpPr>
          <p:spPr bwMode="auto">
            <a:xfrm>
              <a:off x="9693702" y="468333"/>
              <a:ext cx="1175267" cy="593832"/>
            </a:xfrm>
            <a:prstGeom prst="rect">
              <a:avLst/>
            </a:prstGeom>
            <a:solidFill>
              <a:srgbClr val="DBE8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2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13" name="图片 212">
              <a:extLst>
                <a:ext uri="{FF2B5EF4-FFF2-40B4-BE49-F238E27FC236}">
                  <a16:creationId xmlns:a16="http://schemas.microsoft.com/office/drawing/2014/main" id="{129807EA-9848-ECFC-1A44-C91D5353E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50000"/>
            </a:blip>
            <a:stretch>
              <a:fillRect/>
            </a:stretch>
          </p:blipFill>
          <p:spPr bwMode="auto">
            <a:xfrm rot="16200000">
              <a:off x="9688563" y="474361"/>
              <a:ext cx="290797" cy="278742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08048DC-8075-F1ED-FD2F-95823F7A85B8}"/>
                </a:ext>
              </a:extLst>
            </p:cNvPr>
            <p:cNvSpPr txBox="1"/>
            <p:nvPr/>
          </p:nvSpPr>
          <p:spPr>
            <a:xfrm>
              <a:off x="9778877" y="411306"/>
              <a:ext cx="10390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 </a:t>
              </a:r>
            </a:p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十字形 2">
            <a:extLst>
              <a:ext uri="{FF2B5EF4-FFF2-40B4-BE49-F238E27FC236}">
                <a16:creationId xmlns:a16="http://schemas.microsoft.com/office/drawing/2014/main" id="{1EBC391D-194D-BADD-8307-373B5306A209}"/>
              </a:ext>
            </a:extLst>
          </p:cNvPr>
          <p:cNvSpPr/>
          <p:nvPr/>
        </p:nvSpPr>
        <p:spPr>
          <a:xfrm>
            <a:off x="1028405" y="3645117"/>
            <a:ext cx="243119" cy="243118"/>
          </a:xfrm>
          <a:prstGeom prst="plus">
            <a:avLst>
              <a:gd name="adj" fmla="val 42231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2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C417D8B-00F8-529D-82C2-EDACBFF3B510}"/>
              </a:ext>
            </a:extLst>
          </p:cNvPr>
          <p:cNvGrpSpPr/>
          <p:nvPr/>
        </p:nvGrpSpPr>
        <p:grpSpPr>
          <a:xfrm>
            <a:off x="227956" y="5822885"/>
            <a:ext cx="412890" cy="269400"/>
            <a:chOff x="240639" y="5870071"/>
            <a:chExt cx="412890" cy="269400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C36640E0-EC23-BCF5-8499-0C0C787904D3}"/>
                </a:ext>
              </a:extLst>
            </p:cNvPr>
            <p:cNvSpPr/>
            <p:nvPr/>
          </p:nvSpPr>
          <p:spPr bwMode="auto">
            <a:xfrm>
              <a:off x="240639" y="5877869"/>
              <a:ext cx="412890" cy="261602"/>
            </a:xfrm>
            <a:prstGeom prst="rect">
              <a:avLst/>
            </a:prstGeom>
            <a:solidFill>
              <a:srgbClr val="DBE8FC">
                <a:alpha val="99000"/>
              </a:srgbClr>
            </a:solidFill>
            <a:ln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8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C85A58E-2D98-22E9-087E-A5EF0D4A9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50000"/>
            </a:blip>
            <a:stretch>
              <a:fillRect/>
            </a:stretch>
          </p:blipFill>
          <p:spPr bwMode="auto">
            <a:xfrm rot="16200000">
              <a:off x="318148" y="5875415"/>
              <a:ext cx="257874" cy="247185"/>
            </a:xfrm>
            <a:prstGeom prst="rect">
              <a:avLst/>
            </a:prstGeom>
          </p:spPr>
        </p:pic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33E8AEE7-D448-5403-4AE8-B85238A99EFF}"/>
              </a:ext>
            </a:extLst>
          </p:cNvPr>
          <p:cNvSpPr txBox="1"/>
          <p:nvPr/>
        </p:nvSpPr>
        <p:spPr>
          <a:xfrm>
            <a:off x="11462528" y="2454921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BiSeNet</a:t>
            </a:r>
            <a:endParaRPr kumimoji="1" lang="zh-CN" altLang="en-US" sz="19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F0CE8F-1CA3-AEA5-5332-821B2EA61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 rot="16200000">
            <a:off x="10686760" y="5559442"/>
            <a:ext cx="325517" cy="3255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CE30C4-43BD-A007-2562-E0DF30C830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8930" y="2723468"/>
            <a:ext cx="882068" cy="88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47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2562</TotalTime>
  <Words>130</Words>
  <Application>Microsoft Office PowerPoint</Application>
  <DocSecurity>0</DocSecurity>
  <PresentationFormat>自定义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主题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platinum</dc:creator>
  <cp:keywords/>
  <dc:description/>
  <cp:lastModifiedBy>舒涛 廖</cp:lastModifiedBy>
  <cp:revision>262</cp:revision>
  <dcterms:created xsi:type="dcterms:W3CDTF">2020-09-04T07:12:08Z</dcterms:created>
  <dcterms:modified xsi:type="dcterms:W3CDTF">2024-03-04T19:24:28Z</dcterms:modified>
  <cp:category/>
  <dc:identifier/>
  <cp:contentStatus/>
  <dc:language/>
  <cp:version/>
</cp:coreProperties>
</file>