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1"/>
  </p:notesMasterIdLst>
  <p:handoutMasterIdLst>
    <p:handoutMasterId r:id="rId12"/>
  </p:handoutMasterIdLst>
  <p:sldIdLst>
    <p:sldId id="257" r:id="rId5"/>
    <p:sldId id="258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94649"/>
  </p:normalViewPr>
  <p:slideViewPr>
    <p:cSldViewPr snapToGrid="0">
      <p:cViewPr varScale="1">
        <p:scale>
          <a:sx n="101" d="100"/>
          <a:sy n="101" d="100"/>
        </p:scale>
        <p:origin x="12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4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60B6B-963E-45AD-B18D-9DA3469D83C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61BEE-A6B4-49DE-8859-2A55F15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30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D2A0D-6B45-4215-8A49-D14849101A6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6A182-AF03-4CC8-94DC-C0726DF5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5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Belinda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34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16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Jessica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92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0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E626-6EB7-4D9A-AD4A-B54D1684CAD1}" type="datetime1">
              <a:rPr lang="en-US" smtClean="0"/>
              <a:t>11/15/2020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860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2EDF-E99E-4C68-AFCB-7A835B309D6D}" type="datetime1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0336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D85F-A551-4C69-800A-8CFFA2306A88}" type="datetime1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35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4A36-10EA-4DE5-9251-C62AA44714D2}" type="datetime1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015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5A85-13CC-45EA-B1A6-5B8E77AB646B}" type="datetime1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63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1815-F531-4787-BA2A-626422C133AD}" type="datetime1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83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885B-3C5C-43BB-9862-47948E5DF551}" type="datetime1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18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6AF-AB61-4D8E-B7B7-705C5ACEBBCC}" type="datetime1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32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EC9A-B094-4092-8061-75D86CB34931}" type="datetime1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AEED-2323-4359-853E-316DF6600362}" type="datetime1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1">
                <a:ln w="6350"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775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C2DF-F1FD-4724-A563-92BADFC82ECC}" type="datetime1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>
              <a:lumMod val="20000"/>
              <a:lumOff val="80000"/>
            </a:schemeClr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466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20E2CF-D74B-4B51-899A-DCEA821C90C7}" type="datetime1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24" name="Group 18"/>
          <p:cNvGrpSpPr>
            <a:grpSpLocks/>
          </p:cNvGrpSpPr>
          <p:nvPr/>
        </p:nvGrpSpPr>
        <p:grpSpPr bwMode="auto">
          <a:xfrm>
            <a:off x="4263969" y="1960564"/>
            <a:ext cx="3762431" cy="4821237"/>
            <a:chOff x="1365" y="355"/>
            <a:chExt cx="3024" cy="3875"/>
          </a:xfrm>
          <a:solidFill>
            <a:schemeClr val="bg2">
              <a:lumMod val="50000"/>
              <a:alpha val="20000"/>
            </a:schemeClr>
          </a:solidFill>
        </p:grpSpPr>
        <p:sp>
          <p:nvSpPr>
            <p:cNvPr id="25" name="Free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>
                <a:gd name="T0" fmla="*/ 0 w 88"/>
                <a:gd name="T1" fmla="*/ 1120 h 1121"/>
                <a:gd name="T2" fmla="*/ 0 w 88"/>
                <a:gd name="T3" fmla="*/ 0 h 1121"/>
                <a:gd name="T4" fmla="*/ 87 w 88"/>
                <a:gd name="T5" fmla="*/ 0 h 1121"/>
                <a:gd name="T6" fmla="*/ 87 w 88"/>
                <a:gd name="T7" fmla="*/ 1085 h 1121"/>
                <a:gd name="T8" fmla="*/ 0 w 88"/>
                <a:gd name="T9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>
                <a:gd name="T0" fmla="*/ 0 w 84"/>
                <a:gd name="T1" fmla="*/ 29 h 363"/>
                <a:gd name="T2" fmla="*/ 83 w 84"/>
                <a:gd name="T3" fmla="*/ 0 h 363"/>
                <a:gd name="T4" fmla="*/ 74 w 84"/>
                <a:gd name="T5" fmla="*/ 329 h 363"/>
                <a:gd name="T6" fmla="*/ 0 w 84"/>
                <a:gd name="T7" fmla="*/ 362 h 363"/>
                <a:gd name="T8" fmla="*/ 0 w 84"/>
                <a:gd name="T9" fmla="*/ 2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>
                <a:gd name="T0" fmla="*/ 2 w 84"/>
                <a:gd name="T1" fmla="*/ 213 h 249"/>
                <a:gd name="T2" fmla="*/ 0 w 84"/>
                <a:gd name="T3" fmla="*/ 28 h 249"/>
                <a:gd name="T4" fmla="*/ 83 w 84"/>
                <a:gd name="T5" fmla="*/ 0 h 249"/>
                <a:gd name="T6" fmla="*/ 72 w 84"/>
                <a:gd name="T7" fmla="*/ 248 h 249"/>
                <a:gd name="T8" fmla="*/ 2 w 84"/>
                <a:gd name="T9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>
                <a:gd name="T0" fmla="*/ 13 w 52"/>
                <a:gd name="T1" fmla="*/ 204 h 232"/>
                <a:gd name="T2" fmla="*/ 0 w 52"/>
                <a:gd name="T3" fmla="*/ 0 h 232"/>
                <a:gd name="T4" fmla="*/ 51 w 52"/>
                <a:gd name="T5" fmla="*/ 26 h 232"/>
                <a:gd name="T6" fmla="*/ 47 w 52"/>
                <a:gd name="T7" fmla="*/ 231 h 232"/>
                <a:gd name="T8" fmla="*/ 13 w 52"/>
                <a:gd name="T9" fmla="*/ 2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>
                <a:gd name="T0" fmla="*/ 4 w 36"/>
                <a:gd name="T1" fmla="*/ 101 h 133"/>
                <a:gd name="T2" fmla="*/ 0 w 36"/>
                <a:gd name="T3" fmla="*/ 0 h 133"/>
                <a:gd name="T4" fmla="*/ 35 w 36"/>
                <a:gd name="T5" fmla="*/ 20 h 133"/>
                <a:gd name="T6" fmla="*/ 28 w 36"/>
                <a:gd name="T7" fmla="*/ 132 h 133"/>
                <a:gd name="T8" fmla="*/ 4 w 36"/>
                <a:gd name="T9" fmla="*/ 10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>
                <a:gd name="T0" fmla="*/ 15 w 30"/>
                <a:gd name="T1" fmla="*/ 589 h 590"/>
                <a:gd name="T2" fmla="*/ 0 w 30"/>
                <a:gd name="T3" fmla="*/ 0 h 590"/>
                <a:gd name="T4" fmla="*/ 29 w 30"/>
                <a:gd name="T5" fmla="*/ 37 h 590"/>
                <a:gd name="T6" fmla="*/ 15 w 30"/>
                <a:gd name="T7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>
                <a:gd name="T0" fmla="*/ 0 w 233"/>
                <a:gd name="T1" fmla="*/ 117 h 130"/>
                <a:gd name="T2" fmla="*/ 48 w 233"/>
                <a:gd name="T3" fmla="*/ 101 h 130"/>
                <a:gd name="T4" fmla="*/ 93 w 233"/>
                <a:gd name="T5" fmla="*/ 79 h 130"/>
                <a:gd name="T6" fmla="*/ 146 w 233"/>
                <a:gd name="T7" fmla="*/ 39 h 130"/>
                <a:gd name="T8" fmla="*/ 182 w 233"/>
                <a:gd name="T9" fmla="*/ 0 h 130"/>
                <a:gd name="T10" fmla="*/ 232 w 233"/>
                <a:gd name="T11" fmla="*/ 42 h 130"/>
                <a:gd name="T12" fmla="*/ 188 w 233"/>
                <a:gd name="T13" fmla="*/ 74 h 130"/>
                <a:gd name="T14" fmla="*/ 134 w 233"/>
                <a:gd name="T15" fmla="*/ 110 h 130"/>
                <a:gd name="T16" fmla="*/ 61 w 233"/>
                <a:gd name="T17" fmla="*/ 129 h 130"/>
                <a:gd name="T18" fmla="*/ 0 w 233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>
                <a:gd name="T0" fmla="*/ 359 w 465"/>
                <a:gd name="T1" fmla="*/ 645 h 646"/>
                <a:gd name="T2" fmla="*/ 405 w 465"/>
                <a:gd name="T3" fmla="*/ 616 h 646"/>
                <a:gd name="T4" fmla="*/ 447 w 465"/>
                <a:gd name="T5" fmla="*/ 580 h 646"/>
                <a:gd name="T6" fmla="*/ 460 w 465"/>
                <a:gd name="T7" fmla="*/ 552 h 646"/>
                <a:gd name="T8" fmla="*/ 464 w 465"/>
                <a:gd name="T9" fmla="*/ 515 h 646"/>
                <a:gd name="T10" fmla="*/ 451 w 465"/>
                <a:gd name="T11" fmla="*/ 468 h 646"/>
                <a:gd name="T12" fmla="*/ 424 w 465"/>
                <a:gd name="T13" fmla="*/ 424 h 646"/>
                <a:gd name="T14" fmla="*/ 380 w 465"/>
                <a:gd name="T15" fmla="*/ 385 h 646"/>
                <a:gd name="T16" fmla="*/ 168 w 465"/>
                <a:gd name="T17" fmla="*/ 259 h 646"/>
                <a:gd name="T18" fmla="*/ 133 w 465"/>
                <a:gd name="T19" fmla="*/ 235 h 646"/>
                <a:gd name="T20" fmla="*/ 111 w 465"/>
                <a:gd name="T21" fmla="*/ 208 h 646"/>
                <a:gd name="T22" fmla="*/ 104 w 465"/>
                <a:gd name="T23" fmla="*/ 166 h 646"/>
                <a:gd name="T24" fmla="*/ 117 w 465"/>
                <a:gd name="T25" fmla="*/ 124 h 646"/>
                <a:gd name="T26" fmla="*/ 155 w 465"/>
                <a:gd name="T27" fmla="*/ 95 h 646"/>
                <a:gd name="T28" fmla="*/ 222 w 465"/>
                <a:gd name="T29" fmla="*/ 52 h 646"/>
                <a:gd name="T30" fmla="*/ 124 w 465"/>
                <a:gd name="T31" fmla="*/ 0 h 646"/>
                <a:gd name="T32" fmla="*/ 55 w 465"/>
                <a:gd name="T33" fmla="*/ 41 h 646"/>
                <a:gd name="T34" fmla="*/ 27 w 465"/>
                <a:gd name="T35" fmla="*/ 70 h 646"/>
                <a:gd name="T36" fmla="*/ 2 w 465"/>
                <a:gd name="T37" fmla="*/ 123 h 646"/>
                <a:gd name="T38" fmla="*/ 0 w 465"/>
                <a:gd name="T39" fmla="*/ 189 h 646"/>
                <a:gd name="T40" fmla="*/ 29 w 465"/>
                <a:gd name="T41" fmla="*/ 257 h 646"/>
                <a:gd name="T42" fmla="*/ 78 w 465"/>
                <a:gd name="T43" fmla="*/ 300 h 646"/>
                <a:gd name="T44" fmla="*/ 311 w 465"/>
                <a:gd name="T45" fmla="*/ 442 h 646"/>
                <a:gd name="T46" fmla="*/ 358 w 465"/>
                <a:gd name="T47" fmla="*/ 474 h 646"/>
                <a:gd name="T48" fmla="*/ 375 w 465"/>
                <a:gd name="T49" fmla="*/ 516 h 646"/>
                <a:gd name="T50" fmla="*/ 375 w 465"/>
                <a:gd name="T51" fmla="*/ 550 h 646"/>
                <a:gd name="T52" fmla="*/ 308 w 465"/>
                <a:gd name="T53" fmla="*/ 608 h 646"/>
                <a:gd name="T54" fmla="*/ 359 w 465"/>
                <a:gd name="T55" fmla="*/ 6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>
                <a:gd name="T0" fmla="*/ 92 w 318"/>
                <a:gd name="T1" fmla="*/ 421 h 422"/>
                <a:gd name="T2" fmla="*/ 163 w 318"/>
                <a:gd name="T3" fmla="*/ 399 h 422"/>
                <a:gd name="T4" fmla="*/ 218 w 318"/>
                <a:gd name="T5" fmla="*/ 357 h 422"/>
                <a:gd name="T6" fmla="*/ 263 w 318"/>
                <a:gd name="T7" fmla="*/ 316 h 422"/>
                <a:gd name="T8" fmla="*/ 300 w 318"/>
                <a:gd name="T9" fmla="*/ 265 h 422"/>
                <a:gd name="T10" fmla="*/ 317 w 318"/>
                <a:gd name="T11" fmla="*/ 203 h 422"/>
                <a:gd name="T12" fmla="*/ 316 w 318"/>
                <a:gd name="T13" fmla="*/ 139 h 422"/>
                <a:gd name="T14" fmla="*/ 299 w 318"/>
                <a:gd name="T15" fmla="*/ 95 h 422"/>
                <a:gd name="T16" fmla="*/ 276 w 318"/>
                <a:gd name="T17" fmla="*/ 64 h 422"/>
                <a:gd name="T18" fmla="*/ 241 w 318"/>
                <a:gd name="T19" fmla="*/ 36 h 422"/>
                <a:gd name="T20" fmla="*/ 218 w 318"/>
                <a:gd name="T21" fmla="*/ 14 h 422"/>
                <a:gd name="T22" fmla="*/ 180 w 318"/>
                <a:gd name="T23" fmla="*/ 0 h 422"/>
                <a:gd name="T24" fmla="*/ 61 w 318"/>
                <a:gd name="T25" fmla="*/ 52 h 422"/>
                <a:gd name="T26" fmla="*/ 106 w 318"/>
                <a:gd name="T27" fmla="*/ 93 h 422"/>
                <a:gd name="T28" fmla="*/ 137 w 318"/>
                <a:gd name="T29" fmla="*/ 130 h 422"/>
                <a:gd name="T30" fmla="*/ 159 w 318"/>
                <a:gd name="T31" fmla="*/ 159 h 422"/>
                <a:gd name="T32" fmla="*/ 176 w 318"/>
                <a:gd name="T33" fmla="*/ 196 h 422"/>
                <a:gd name="T34" fmla="*/ 176 w 318"/>
                <a:gd name="T35" fmla="*/ 246 h 422"/>
                <a:gd name="T36" fmla="*/ 145 w 318"/>
                <a:gd name="T37" fmla="*/ 279 h 422"/>
                <a:gd name="T38" fmla="*/ 105 w 318"/>
                <a:gd name="T39" fmla="*/ 309 h 422"/>
                <a:gd name="T40" fmla="*/ 50 w 318"/>
                <a:gd name="T41" fmla="*/ 342 h 422"/>
                <a:gd name="T42" fmla="*/ 0 w 318"/>
                <a:gd name="T43" fmla="*/ 369 h 422"/>
                <a:gd name="T44" fmla="*/ 92 w 318"/>
                <a:gd name="T45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>
                <a:gd name="T0" fmla="*/ 466 w 1404"/>
                <a:gd name="T1" fmla="*/ 1084 h 1153"/>
                <a:gd name="T2" fmla="*/ 370 w 1404"/>
                <a:gd name="T3" fmla="*/ 1066 h 1153"/>
                <a:gd name="T4" fmla="*/ 299 w 1404"/>
                <a:gd name="T5" fmla="*/ 1035 h 1153"/>
                <a:gd name="T6" fmla="*/ 257 w 1404"/>
                <a:gd name="T7" fmla="*/ 1002 h 1153"/>
                <a:gd name="T8" fmla="*/ 220 w 1404"/>
                <a:gd name="T9" fmla="*/ 956 h 1153"/>
                <a:gd name="T10" fmla="*/ 209 w 1404"/>
                <a:gd name="T11" fmla="*/ 914 h 1153"/>
                <a:gd name="T12" fmla="*/ 215 w 1404"/>
                <a:gd name="T13" fmla="*/ 873 h 1153"/>
                <a:gd name="T14" fmla="*/ 231 w 1404"/>
                <a:gd name="T15" fmla="*/ 836 h 1153"/>
                <a:gd name="T16" fmla="*/ 273 w 1404"/>
                <a:gd name="T17" fmla="*/ 798 h 1153"/>
                <a:gd name="T18" fmla="*/ 330 w 1404"/>
                <a:gd name="T19" fmla="*/ 774 h 1153"/>
                <a:gd name="T20" fmla="*/ 400 w 1404"/>
                <a:gd name="T21" fmla="*/ 748 h 1153"/>
                <a:gd name="T22" fmla="*/ 1110 w 1404"/>
                <a:gd name="T23" fmla="*/ 499 h 1153"/>
                <a:gd name="T24" fmla="*/ 1207 w 1404"/>
                <a:gd name="T25" fmla="*/ 451 h 1153"/>
                <a:gd name="T26" fmla="*/ 1289 w 1404"/>
                <a:gd name="T27" fmla="*/ 398 h 1153"/>
                <a:gd name="T28" fmla="*/ 1344 w 1404"/>
                <a:gd name="T29" fmla="*/ 356 h 1153"/>
                <a:gd name="T30" fmla="*/ 1381 w 1404"/>
                <a:gd name="T31" fmla="*/ 310 h 1153"/>
                <a:gd name="T32" fmla="*/ 1403 w 1404"/>
                <a:gd name="T33" fmla="*/ 249 h 1153"/>
                <a:gd name="T34" fmla="*/ 1401 w 1404"/>
                <a:gd name="T35" fmla="*/ 185 h 1153"/>
                <a:gd name="T36" fmla="*/ 1386 w 1404"/>
                <a:gd name="T37" fmla="*/ 136 h 1153"/>
                <a:gd name="T38" fmla="*/ 1370 w 1404"/>
                <a:gd name="T39" fmla="*/ 90 h 1153"/>
                <a:gd name="T40" fmla="*/ 1335 w 1404"/>
                <a:gd name="T41" fmla="*/ 55 h 1153"/>
                <a:gd name="T42" fmla="*/ 1280 w 1404"/>
                <a:gd name="T43" fmla="*/ 18 h 1153"/>
                <a:gd name="T44" fmla="*/ 1214 w 1404"/>
                <a:gd name="T45" fmla="*/ 0 h 1153"/>
                <a:gd name="T46" fmla="*/ 1172 w 1404"/>
                <a:gd name="T47" fmla="*/ 4 h 1153"/>
                <a:gd name="T48" fmla="*/ 1111 w 1404"/>
                <a:gd name="T49" fmla="*/ 7 h 1153"/>
                <a:gd name="T50" fmla="*/ 1053 w 1404"/>
                <a:gd name="T51" fmla="*/ 20 h 1153"/>
                <a:gd name="T52" fmla="*/ 989 w 1404"/>
                <a:gd name="T53" fmla="*/ 46 h 1153"/>
                <a:gd name="T54" fmla="*/ 939 w 1404"/>
                <a:gd name="T55" fmla="*/ 79 h 1153"/>
                <a:gd name="T56" fmla="*/ 899 w 1404"/>
                <a:gd name="T57" fmla="*/ 106 h 1153"/>
                <a:gd name="T58" fmla="*/ 878 w 1404"/>
                <a:gd name="T59" fmla="*/ 149 h 1153"/>
                <a:gd name="T60" fmla="*/ 897 w 1404"/>
                <a:gd name="T61" fmla="*/ 187 h 1153"/>
                <a:gd name="T62" fmla="*/ 939 w 1404"/>
                <a:gd name="T63" fmla="*/ 183 h 1153"/>
                <a:gd name="T64" fmla="*/ 987 w 1404"/>
                <a:gd name="T65" fmla="*/ 171 h 1153"/>
                <a:gd name="T66" fmla="*/ 1033 w 1404"/>
                <a:gd name="T67" fmla="*/ 158 h 1153"/>
                <a:gd name="T68" fmla="*/ 1069 w 1404"/>
                <a:gd name="T69" fmla="*/ 150 h 1153"/>
                <a:gd name="T70" fmla="*/ 1111 w 1404"/>
                <a:gd name="T71" fmla="*/ 150 h 1153"/>
                <a:gd name="T72" fmla="*/ 1154 w 1404"/>
                <a:gd name="T73" fmla="*/ 163 h 1153"/>
                <a:gd name="T74" fmla="*/ 1183 w 1404"/>
                <a:gd name="T75" fmla="*/ 204 h 1153"/>
                <a:gd name="T76" fmla="*/ 1179 w 1404"/>
                <a:gd name="T77" fmla="*/ 248 h 1153"/>
                <a:gd name="T78" fmla="*/ 1157 w 1404"/>
                <a:gd name="T79" fmla="*/ 286 h 1153"/>
                <a:gd name="T80" fmla="*/ 1121 w 1404"/>
                <a:gd name="T81" fmla="*/ 323 h 1153"/>
                <a:gd name="T82" fmla="*/ 1047 w 1404"/>
                <a:gd name="T83" fmla="*/ 361 h 1153"/>
                <a:gd name="T84" fmla="*/ 908 w 1404"/>
                <a:gd name="T85" fmla="*/ 415 h 1153"/>
                <a:gd name="T86" fmla="*/ 194 w 1404"/>
                <a:gd name="T87" fmla="*/ 675 h 1153"/>
                <a:gd name="T88" fmla="*/ 123 w 1404"/>
                <a:gd name="T89" fmla="*/ 715 h 1153"/>
                <a:gd name="T90" fmla="*/ 68 w 1404"/>
                <a:gd name="T91" fmla="*/ 763 h 1153"/>
                <a:gd name="T92" fmla="*/ 29 w 1404"/>
                <a:gd name="T93" fmla="*/ 809 h 1153"/>
                <a:gd name="T94" fmla="*/ 6 w 1404"/>
                <a:gd name="T95" fmla="*/ 858 h 1153"/>
                <a:gd name="T96" fmla="*/ 0 w 1404"/>
                <a:gd name="T97" fmla="*/ 912 h 1153"/>
                <a:gd name="T98" fmla="*/ 8 w 1404"/>
                <a:gd name="T99" fmla="*/ 952 h 1153"/>
                <a:gd name="T100" fmla="*/ 22 w 1404"/>
                <a:gd name="T101" fmla="*/ 992 h 1153"/>
                <a:gd name="T102" fmla="*/ 59 w 1404"/>
                <a:gd name="T103" fmla="*/ 1036 h 1153"/>
                <a:gd name="T104" fmla="*/ 127 w 1404"/>
                <a:gd name="T105" fmla="*/ 1095 h 1153"/>
                <a:gd name="T106" fmla="*/ 198 w 1404"/>
                <a:gd name="T107" fmla="*/ 1135 h 1153"/>
                <a:gd name="T108" fmla="*/ 273 w 1404"/>
                <a:gd name="T109" fmla="*/ 1152 h 1153"/>
                <a:gd name="T110" fmla="*/ 466 w 1404"/>
                <a:gd name="T111" fmla="*/ 1084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>
                <a:gd name="T0" fmla="*/ 367 w 368"/>
                <a:gd name="T1" fmla="*/ 421 h 422"/>
                <a:gd name="T2" fmla="*/ 171 w 368"/>
                <a:gd name="T3" fmla="*/ 340 h 422"/>
                <a:gd name="T4" fmla="*/ 117 w 368"/>
                <a:gd name="T5" fmla="*/ 304 h 422"/>
                <a:gd name="T6" fmla="*/ 73 w 368"/>
                <a:gd name="T7" fmla="*/ 265 h 422"/>
                <a:gd name="T8" fmla="*/ 31 w 368"/>
                <a:gd name="T9" fmla="*/ 219 h 422"/>
                <a:gd name="T10" fmla="*/ 9 w 368"/>
                <a:gd name="T11" fmla="*/ 179 h 422"/>
                <a:gd name="T12" fmla="*/ 0 w 368"/>
                <a:gd name="T13" fmla="*/ 137 h 422"/>
                <a:gd name="T14" fmla="*/ 2 w 368"/>
                <a:gd name="T15" fmla="*/ 95 h 422"/>
                <a:gd name="T16" fmla="*/ 19 w 368"/>
                <a:gd name="T17" fmla="*/ 51 h 422"/>
                <a:gd name="T18" fmla="*/ 44 w 368"/>
                <a:gd name="T19" fmla="*/ 0 h 422"/>
                <a:gd name="T20" fmla="*/ 120 w 368"/>
                <a:gd name="T21" fmla="*/ 52 h 422"/>
                <a:gd name="T22" fmla="*/ 95 w 368"/>
                <a:gd name="T23" fmla="*/ 98 h 422"/>
                <a:gd name="T24" fmla="*/ 95 w 368"/>
                <a:gd name="T25" fmla="*/ 143 h 422"/>
                <a:gd name="T26" fmla="*/ 122 w 368"/>
                <a:gd name="T27" fmla="*/ 191 h 422"/>
                <a:gd name="T28" fmla="*/ 162 w 368"/>
                <a:gd name="T29" fmla="*/ 235 h 422"/>
                <a:gd name="T30" fmla="*/ 223 w 368"/>
                <a:gd name="T31" fmla="*/ 284 h 422"/>
                <a:gd name="T32" fmla="*/ 290 w 368"/>
                <a:gd name="T33" fmla="*/ 317 h 422"/>
                <a:gd name="T34" fmla="*/ 332 w 368"/>
                <a:gd name="T35" fmla="*/ 351 h 422"/>
                <a:gd name="T36" fmla="*/ 351 w 368"/>
                <a:gd name="T37" fmla="*/ 378 h 422"/>
                <a:gd name="T38" fmla="*/ 367 w 368"/>
                <a:gd name="T39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>
                <a:gd name="T0" fmla="*/ 525 w 989"/>
                <a:gd name="T1" fmla="*/ 1438 h 1439"/>
                <a:gd name="T2" fmla="*/ 582 w 989"/>
                <a:gd name="T3" fmla="*/ 1409 h 1439"/>
                <a:gd name="T4" fmla="*/ 647 w 989"/>
                <a:gd name="T5" fmla="*/ 1355 h 1439"/>
                <a:gd name="T6" fmla="*/ 670 w 989"/>
                <a:gd name="T7" fmla="*/ 1304 h 1439"/>
                <a:gd name="T8" fmla="*/ 686 w 989"/>
                <a:gd name="T9" fmla="*/ 1255 h 1439"/>
                <a:gd name="T10" fmla="*/ 677 w 989"/>
                <a:gd name="T11" fmla="*/ 1198 h 1439"/>
                <a:gd name="T12" fmla="*/ 637 w 989"/>
                <a:gd name="T13" fmla="*/ 1125 h 1439"/>
                <a:gd name="T14" fmla="*/ 609 w 989"/>
                <a:gd name="T15" fmla="*/ 1092 h 1439"/>
                <a:gd name="T16" fmla="*/ 569 w 989"/>
                <a:gd name="T17" fmla="*/ 1063 h 1439"/>
                <a:gd name="T18" fmla="*/ 259 w 989"/>
                <a:gd name="T19" fmla="*/ 905 h 1439"/>
                <a:gd name="T20" fmla="*/ 201 w 989"/>
                <a:gd name="T21" fmla="*/ 863 h 1439"/>
                <a:gd name="T22" fmla="*/ 177 w 989"/>
                <a:gd name="T23" fmla="*/ 843 h 1439"/>
                <a:gd name="T24" fmla="*/ 160 w 989"/>
                <a:gd name="T25" fmla="*/ 800 h 1439"/>
                <a:gd name="T26" fmla="*/ 171 w 989"/>
                <a:gd name="T27" fmla="*/ 766 h 1439"/>
                <a:gd name="T28" fmla="*/ 215 w 989"/>
                <a:gd name="T29" fmla="*/ 738 h 1439"/>
                <a:gd name="T30" fmla="*/ 294 w 989"/>
                <a:gd name="T31" fmla="*/ 709 h 1439"/>
                <a:gd name="T32" fmla="*/ 780 w 989"/>
                <a:gd name="T33" fmla="*/ 521 h 1439"/>
                <a:gd name="T34" fmla="*/ 856 w 989"/>
                <a:gd name="T35" fmla="*/ 471 h 1439"/>
                <a:gd name="T36" fmla="*/ 918 w 989"/>
                <a:gd name="T37" fmla="*/ 417 h 1439"/>
                <a:gd name="T38" fmla="*/ 953 w 989"/>
                <a:gd name="T39" fmla="*/ 379 h 1439"/>
                <a:gd name="T40" fmla="*/ 984 w 989"/>
                <a:gd name="T41" fmla="*/ 334 h 1439"/>
                <a:gd name="T42" fmla="*/ 988 w 989"/>
                <a:gd name="T43" fmla="*/ 274 h 1439"/>
                <a:gd name="T44" fmla="*/ 972 w 989"/>
                <a:gd name="T45" fmla="*/ 214 h 1439"/>
                <a:gd name="T46" fmla="*/ 953 w 989"/>
                <a:gd name="T47" fmla="*/ 167 h 1439"/>
                <a:gd name="T48" fmla="*/ 920 w 989"/>
                <a:gd name="T49" fmla="*/ 126 h 1439"/>
                <a:gd name="T50" fmla="*/ 875 w 989"/>
                <a:gd name="T51" fmla="*/ 85 h 1439"/>
                <a:gd name="T52" fmla="*/ 828 w 989"/>
                <a:gd name="T53" fmla="*/ 50 h 1439"/>
                <a:gd name="T54" fmla="*/ 803 w 989"/>
                <a:gd name="T55" fmla="*/ 29 h 1439"/>
                <a:gd name="T56" fmla="*/ 756 w 989"/>
                <a:gd name="T57" fmla="*/ 0 h 1439"/>
                <a:gd name="T58" fmla="*/ 588 w 989"/>
                <a:gd name="T59" fmla="*/ 61 h 1439"/>
                <a:gd name="T60" fmla="*/ 649 w 989"/>
                <a:gd name="T61" fmla="*/ 104 h 1439"/>
                <a:gd name="T62" fmla="*/ 694 w 989"/>
                <a:gd name="T63" fmla="*/ 145 h 1439"/>
                <a:gd name="T64" fmla="*/ 739 w 989"/>
                <a:gd name="T65" fmla="*/ 182 h 1439"/>
                <a:gd name="T66" fmla="*/ 780 w 989"/>
                <a:gd name="T67" fmla="*/ 223 h 1439"/>
                <a:gd name="T68" fmla="*/ 803 w 989"/>
                <a:gd name="T69" fmla="*/ 272 h 1439"/>
                <a:gd name="T70" fmla="*/ 787 w 989"/>
                <a:gd name="T71" fmla="*/ 323 h 1439"/>
                <a:gd name="T72" fmla="*/ 729 w 989"/>
                <a:gd name="T73" fmla="*/ 369 h 1439"/>
                <a:gd name="T74" fmla="*/ 639 w 989"/>
                <a:gd name="T75" fmla="*/ 413 h 1439"/>
                <a:gd name="T76" fmla="*/ 212 w 989"/>
                <a:gd name="T77" fmla="*/ 589 h 1439"/>
                <a:gd name="T78" fmla="*/ 160 w 989"/>
                <a:gd name="T79" fmla="*/ 608 h 1439"/>
                <a:gd name="T80" fmla="*/ 88 w 989"/>
                <a:gd name="T81" fmla="*/ 653 h 1439"/>
                <a:gd name="T82" fmla="*/ 43 w 989"/>
                <a:gd name="T83" fmla="*/ 698 h 1439"/>
                <a:gd name="T84" fmla="*/ 9 w 989"/>
                <a:gd name="T85" fmla="*/ 755 h 1439"/>
                <a:gd name="T86" fmla="*/ 0 w 989"/>
                <a:gd name="T87" fmla="*/ 820 h 1439"/>
                <a:gd name="T88" fmla="*/ 10 w 989"/>
                <a:gd name="T89" fmla="*/ 872 h 1439"/>
                <a:gd name="T90" fmla="*/ 40 w 989"/>
                <a:gd name="T91" fmla="*/ 914 h 1439"/>
                <a:gd name="T92" fmla="*/ 84 w 989"/>
                <a:gd name="T93" fmla="*/ 949 h 1439"/>
                <a:gd name="T94" fmla="*/ 159 w 989"/>
                <a:gd name="T95" fmla="*/ 999 h 1439"/>
                <a:gd name="T96" fmla="*/ 487 w 989"/>
                <a:gd name="T97" fmla="*/ 1164 h 1439"/>
                <a:gd name="T98" fmla="*/ 530 w 989"/>
                <a:gd name="T99" fmla="*/ 1197 h 1439"/>
                <a:gd name="T100" fmla="*/ 569 w 989"/>
                <a:gd name="T101" fmla="*/ 1236 h 1439"/>
                <a:gd name="T102" fmla="*/ 557 w 989"/>
                <a:gd name="T103" fmla="*/ 1292 h 1439"/>
                <a:gd name="T104" fmla="*/ 502 w 989"/>
                <a:gd name="T105" fmla="*/ 1354 h 1439"/>
                <a:gd name="T106" fmla="*/ 434 w 989"/>
                <a:gd name="T107" fmla="*/ 1394 h 1439"/>
                <a:gd name="T108" fmla="*/ 525 w 989"/>
                <a:gd name="T10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>
                <a:gd name="T0" fmla="*/ 668 w 669"/>
                <a:gd name="T1" fmla="*/ 553 h 582"/>
                <a:gd name="T2" fmla="*/ 668 w 669"/>
                <a:gd name="T3" fmla="*/ 450 h 582"/>
                <a:gd name="T4" fmla="*/ 562 w 669"/>
                <a:gd name="T5" fmla="*/ 435 h 582"/>
                <a:gd name="T6" fmla="*/ 448 w 669"/>
                <a:gd name="T7" fmla="*/ 420 h 582"/>
                <a:gd name="T8" fmla="*/ 367 w 669"/>
                <a:gd name="T9" fmla="*/ 400 h 582"/>
                <a:gd name="T10" fmla="*/ 314 w 669"/>
                <a:gd name="T11" fmla="*/ 378 h 582"/>
                <a:gd name="T12" fmla="*/ 257 w 669"/>
                <a:gd name="T13" fmla="*/ 349 h 582"/>
                <a:gd name="T14" fmla="*/ 220 w 669"/>
                <a:gd name="T15" fmla="*/ 314 h 582"/>
                <a:gd name="T16" fmla="*/ 193 w 669"/>
                <a:gd name="T17" fmla="*/ 274 h 582"/>
                <a:gd name="T18" fmla="*/ 180 w 669"/>
                <a:gd name="T19" fmla="*/ 231 h 582"/>
                <a:gd name="T20" fmla="*/ 180 w 669"/>
                <a:gd name="T21" fmla="*/ 189 h 582"/>
                <a:gd name="T22" fmla="*/ 193 w 669"/>
                <a:gd name="T23" fmla="*/ 165 h 582"/>
                <a:gd name="T24" fmla="*/ 209 w 669"/>
                <a:gd name="T25" fmla="*/ 143 h 582"/>
                <a:gd name="T26" fmla="*/ 255 w 669"/>
                <a:gd name="T27" fmla="*/ 127 h 582"/>
                <a:gd name="T28" fmla="*/ 297 w 669"/>
                <a:gd name="T29" fmla="*/ 127 h 582"/>
                <a:gd name="T30" fmla="*/ 345 w 669"/>
                <a:gd name="T31" fmla="*/ 141 h 582"/>
                <a:gd name="T32" fmla="*/ 396 w 669"/>
                <a:gd name="T33" fmla="*/ 156 h 582"/>
                <a:gd name="T34" fmla="*/ 448 w 669"/>
                <a:gd name="T35" fmla="*/ 163 h 582"/>
                <a:gd name="T36" fmla="*/ 477 w 669"/>
                <a:gd name="T37" fmla="*/ 125 h 582"/>
                <a:gd name="T38" fmla="*/ 464 w 669"/>
                <a:gd name="T39" fmla="*/ 86 h 582"/>
                <a:gd name="T40" fmla="*/ 415 w 669"/>
                <a:gd name="T41" fmla="*/ 42 h 582"/>
                <a:gd name="T42" fmla="*/ 363 w 669"/>
                <a:gd name="T43" fmla="*/ 18 h 582"/>
                <a:gd name="T44" fmla="*/ 319 w 669"/>
                <a:gd name="T45" fmla="*/ 7 h 582"/>
                <a:gd name="T46" fmla="*/ 273 w 669"/>
                <a:gd name="T47" fmla="*/ 2 h 582"/>
                <a:gd name="T48" fmla="*/ 222 w 669"/>
                <a:gd name="T49" fmla="*/ 0 h 582"/>
                <a:gd name="T50" fmla="*/ 176 w 669"/>
                <a:gd name="T51" fmla="*/ 4 h 582"/>
                <a:gd name="T52" fmla="*/ 136 w 669"/>
                <a:gd name="T53" fmla="*/ 15 h 582"/>
                <a:gd name="T54" fmla="*/ 86 w 669"/>
                <a:gd name="T55" fmla="*/ 33 h 582"/>
                <a:gd name="T56" fmla="*/ 50 w 669"/>
                <a:gd name="T57" fmla="*/ 66 h 582"/>
                <a:gd name="T58" fmla="*/ 22 w 669"/>
                <a:gd name="T59" fmla="*/ 99 h 582"/>
                <a:gd name="T60" fmla="*/ 6 w 669"/>
                <a:gd name="T61" fmla="*/ 145 h 582"/>
                <a:gd name="T62" fmla="*/ 0 w 669"/>
                <a:gd name="T63" fmla="*/ 189 h 582"/>
                <a:gd name="T64" fmla="*/ 9 w 669"/>
                <a:gd name="T65" fmla="*/ 237 h 582"/>
                <a:gd name="T66" fmla="*/ 22 w 669"/>
                <a:gd name="T67" fmla="*/ 285 h 582"/>
                <a:gd name="T68" fmla="*/ 50 w 669"/>
                <a:gd name="T69" fmla="*/ 330 h 582"/>
                <a:gd name="T70" fmla="*/ 81 w 669"/>
                <a:gd name="T71" fmla="*/ 375 h 582"/>
                <a:gd name="T72" fmla="*/ 125 w 669"/>
                <a:gd name="T73" fmla="*/ 419 h 582"/>
                <a:gd name="T74" fmla="*/ 169 w 669"/>
                <a:gd name="T75" fmla="*/ 457 h 582"/>
                <a:gd name="T76" fmla="*/ 217 w 669"/>
                <a:gd name="T77" fmla="*/ 488 h 582"/>
                <a:gd name="T78" fmla="*/ 266 w 669"/>
                <a:gd name="T79" fmla="*/ 514 h 582"/>
                <a:gd name="T80" fmla="*/ 310 w 669"/>
                <a:gd name="T81" fmla="*/ 534 h 582"/>
                <a:gd name="T82" fmla="*/ 369 w 669"/>
                <a:gd name="T83" fmla="*/ 549 h 582"/>
                <a:gd name="T84" fmla="*/ 437 w 669"/>
                <a:gd name="T85" fmla="*/ 568 h 582"/>
                <a:gd name="T86" fmla="*/ 516 w 669"/>
                <a:gd name="T87" fmla="*/ 581 h 582"/>
                <a:gd name="T88" fmla="*/ 595 w 669"/>
                <a:gd name="T89" fmla="*/ 577 h 582"/>
                <a:gd name="T90" fmla="*/ 668 w 669"/>
                <a:gd name="T91" fmla="*/ 55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>
                <a:gd name="T0" fmla="*/ 1412 w 1413"/>
                <a:gd name="T1" fmla="*/ 548 h 549"/>
                <a:gd name="T2" fmla="*/ 1316 w 1413"/>
                <a:gd name="T3" fmla="*/ 537 h 549"/>
                <a:gd name="T4" fmla="*/ 1237 w 1413"/>
                <a:gd name="T5" fmla="*/ 524 h 549"/>
                <a:gd name="T6" fmla="*/ 1179 w 1413"/>
                <a:gd name="T7" fmla="*/ 511 h 549"/>
                <a:gd name="T8" fmla="*/ 1118 w 1413"/>
                <a:gd name="T9" fmla="*/ 499 h 549"/>
                <a:gd name="T10" fmla="*/ 1060 w 1413"/>
                <a:gd name="T11" fmla="*/ 493 h 549"/>
                <a:gd name="T12" fmla="*/ 1000 w 1413"/>
                <a:gd name="T13" fmla="*/ 495 h 549"/>
                <a:gd name="T14" fmla="*/ 939 w 1413"/>
                <a:gd name="T15" fmla="*/ 499 h 549"/>
                <a:gd name="T16" fmla="*/ 894 w 1413"/>
                <a:gd name="T17" fmla="*/ 482 h 549"/>
                <a:gd name="T18" fmla="*/ 962 w 1413"/>
                <a:gd name="T19" fmla="*/ 440 h 549"/>
                <a:gd name="T20" fmla="*/ 1005 w 1413"/>
                <a:gd name="T21" fmla="*/ 411 h 549"/>
                <a:gd name="T22" fmla="*/ 1043 w 1413"/>
                <a:gd name="T23" fmla="*/ 381 h 549"/>
                <a:gd name="T24" fmla="*/ 1069 w 1413"/>
                <a:gd name="T25" fmla="*/ 348 h 549"/>
                <a:gd name="T26" fmla="*/ 962 w 1413"/>
                <a:gd name="T27" fmla="*/ 383 h 549"/>
                <a:gd name="T28" fmla="*/ 855 w 1413"/>
                <a:gd name="T29" fmla="*/ 418 h 549"/>
                <a:gd name="T30" fmla="*/ 783 w 1413"/>
                <a:gd name="T31" fmla="*/ 436 h 549"/>
                <a:gd name="T32" fmla="*/ 670 w 1413"/>
                <a:gd name="T33" fmla="*/ 449 h 549"/>
                <a:gd name="T34" fmla="*/ 597 w 1413"/>
                <a:gd name="T35" fmla="*/ 449 h 549"/>
                <a:gd name="T36" fmla="*/ 531 w 1413"/>
                <a:gd name="T37" fmla="*/ 444 h 549"/>
                <a:gd name="T38" fmla="*/ 486 w 1413"/>
                <a:gd name="T39" fmla="*/ 427 h 549"/>
                <a:gd name="T40" fmla="*/ 459 w 1413"/>
                <a:gd name="T41" fmla="*/ 407 h 549"/>
                <a:gd name="T42" fmla="*/ 527 w 1413"/>
                <a:gd name="T43" fmla="*/ 389 h 549"/>
                <a:gd name="T44" fmla="*/ 572 w 1413"/>
                <a:gd name="T45" fmla="*/ 365 h 549"/>
                <a:gd name="T46" fmla="*/ 599 w 1413"/>
                <a:gd name="T47" fmla="*/ 339 h 549"/>
                <a:gd name="T48" fmla="*/ 634 w 1413"/>
                <a:gd name="T49" fmla="*/ 308 h 549"/>
                <a:gd name="T50" fmla="*/ 544 w 1413"/>
                <a:gd name="T51" fmla="*/ 334 h 549"/>
                <a:gd name="T52" fmla="*/ 463 w 1413"/>
                <a:gd name="T53" fmla="*/ 348 h 549"/>
                <a:gd name="T54" fmla="*/ 378 w 1413"/>
                <a:gd name="T55" fmla="*/ 356 h 549"/>
                <a:gd name="T56" fmla="*/ 303 w 1413"/>
                <a:gd name="T57" fmla="*/ 352 h 549"/>
                <a:gd name="T58" fmla="*/ 254 w 1413"/>
                <a:gd name="T59" fmla="*/ 334 h 549"/>
                <a:gd name="T60" fmla="*/ 233 w 1413"/>
                <a:gd name="T61" fmla="*/ 312 h 549"/>
                <a:gd name="T62" fmla="*/ 281 w 1413"/>
                <a:gd name="T63" fmla="*/ 291 h 549"/>
                <a:gd name="T64" fmla="*/ 313 w 1413"/>
                <a:gd name="T65" fmla="*/ 269 h 549"/>
                <a:gd name="T66" fmla="*/ 341 w 1413"/>
                <a:gd name="T67" fmla="*/ 244 h 549"/>
                <a:gd name="T68" fmla="*/ 339 w 1413"/>
                <a:gd name="T69" fmla="*/ 229 h 549"/>
                <a:gd name="T70" fmla="*/ 262 w 1413"/>
                <a:gd name="T71" fmla="*/ 246 h 549"/>
                <a:gd name="T72" fmla="*/ 179 w 1413"/>
                <a:gd name="T73" fmla="*/ 255 h 549"/>
                <a:gd name="T74" fmla="*/ 109 w 1413"/>
                <a:gd name="T75" fmla="*/ 254 h 549"/>
                <a:gd name="T76" fmla="*/ 51 w 1413"/>
                <a:gd name="T77" fmla="*/ 244 h 549"/>
                <a:gd name="T78" fmla="*/ 19 w 1413"/>
                <a:gd name="T79" fmla="*/ 229 h 549"/>
                <a:gd name="T80" fmla="*/ 0 w 1413"/>
                <a:gd name="T81" fmla="*/ 205 h 549"/>
                <a:gd name="T82" fmla="*/ 120 w 1413"/>
                <a:gd name="T83" fmla="*/ 187 h 549"/>
                <a:gd name="T84" fmla="*/ 309 w 1413"/>
                <a:gd name="T85" fmla="*/ 156 h 549"/>
                <a:gd name="T86" fmla="*/ 544 w 1413"/>
                <a:gd name="T87" fmla="*/ 119 h 549"/>
                <a:gd name="T88" fmla="*/ 742 w 1413"/>
                <a:gd name="T89" fmla="*/ 71 h 549"/>
                <a:gd name="T90" fmla="*/ 926 w 1413"/>
                <a:gd name="T91" fmla="*/ 26 h 549"/>
                <a:gd name="T92" fmla="*/ 1020 w 1413"/>
                <a:gd name="T93" fmla="*/ 9 h 549"/>
                <a:gd name="T94" fmla="*/ 1098 w 1413"/>
                <a:gd name="T95" fmla="*/ 0 h 549"/>
                <a:gd name="T96" fmla="*/ 1165 w 1413"/>
                <a:gd name="T97" fmla="*/ 2 h 549"/>
                <a:gd name="T98" fmla="*/ 1211 w 1413"/>
                <a:gd name="T99" fmla="*/ 7 h 549"/>
                <a:gd name="T100" fmla="*/ 1254 w 1413"/>
                <a:gd name="T101" fmla="*/ 27 h 549"/>
                <a:gd name="T102" fmla="*/ 1288 w 1413"/>
                <a:gd name="T103" fmla="*/ 71 h 549"/>
                <a:gd name="T104" fmla="*/ 1301 w 1413"/>
                <a:gd name="T105" fmla="*/ 117 h 549"/>
                <a:gd name="T106" fmla="*/ 1316 w 1413"/>
                <a:gd name="T107" fmla="*/ 148 h 549"/>
                <a:gd name="T108" fmla="*/ 1344 w 1413"/>
                <a:gd name="T109" fmla="*/ 159 h 549"/>
                <a:gd name="T110" fmla="*/ 1384 w 1413"/>
                <a:gd name="T111" fmla="*/ 156 h 549"/>
                <a:gd name="T112" fmla="*/ 1412 w 1413"/>
                <a:gd name="T113" fmla="*/ 145 h 549"/>
                <a:gd name="T114" fmla="*/ 1412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>
                <a:gd name="T0" fmla="*/ 0 w 1413"/>
                <a:gd name="T1" fmla="*/ 548 h 549"/>
                <a:gd name="T2" fmla="*/ 96 w 1413"/>
                <a:gd name="T3" fmla="*/ 537 h 549"/>
                <a:gd name="T4" fmla="*/ 175 w 1413"/>
                <a:gd name="T5" fmla="*/ 524 h 549"/>
                <a:gd name="T6" fmla="*/ 233 w 1413"/>
                <a:gd name="T7" fmla="*/ 511 h 549"/>
                <a:gd name="T8" fmla="*/ 294 w 1413"/>
                <a:gd name="T9" fmla="*/ 499 h 549"/>
                <a:gd name="T10" fmla="*/ 352 w 1413"/>
                <a:gd name="T11" fmla="*/ 493 h 549"/>
                <a:gd name="T12" fmla="*/ 412 w 1413"/>
                <a:gd name="T13" fmla="*/ 495 h 549"/>
                <a:gd name="T14" fmla="*/ 473 w 1413"/>
                <a:gd name="T15" fmla="*/ 499 h 549"/>
                <a:gd name="T16" fmla="*/ 518 w 1413"/>
                <a:gd name="T17" fmla="*/ 482 h 549"/>
                <a:gd name="T18" fmla="*/ 450 w 1413"/>
                <a:gd name="T19" fmla="*/ 440 h 549"/>
                <a:gd name="T20" fmla="*/ 407 w 1413"/>
                <a:gd name="T21" fmla="*/ 411 h 549"/>
                <a:gd name="T22" fmla="*/ 369 w 1413"/>
                <a:gd name="T23" fmla="*/ 381 h 549"/>
                <a:gd name="T24" fmla="*/ 343 w 1413"/>
                <a:gd name="T25" fmla="*/ 348 h 549"/>
                <a:gd name="T26" fmla="*/ 450 w 1413"/>
                <a:gd name="T27" fmla="*/ 383 h 549"/>
                <a:gd name="T28" fmla="*/ 557 w 1413"/>
                <a:gd name="T29" fmla="*/ 418 h 549"/>
                <a:gd name="T30" fmla="*/ 629 w 1413"/>
                <a:gd name="T31" fmla="*/ 436 h 549"/>
                <a:gd name="T32" fmla="*/ 742 w 1413"/>
                <a:gd name="T33" fmla="*/ 449 h 549"/>
                <a:gd name="T34" fmla="*/ 815 w 1413"/>
                <a:gd name="T35" fmla="*/ 449 h 549"/>
                <a:gd name="T36" fmla="*/ 881 w 1413"/>
                <a:gd name="T37" fmla="*/ 444 h 549"/>
                <a:gd name="T38" fmla="*/ 926 w 1413"/>
                <a:gd name="T39" fmla="*/ 427 h 549"/>
                <a:gd name="T40" fmla="*/ 953 w 1413"/>
                <a:gd name="T41" fmla="*/ 407 h 549"/>
                <a:gd name="T42" fmla="*/ 885 w 1413"/>
                <a:gd name="T43" fmla="*/ 389 h 549"/>
                <a:gd name="T44" fmla="*/ 840 w 1413"/>
                <a:gd name="T45" fmla="*/ 365 h 549"/>
                <a:gd name="T46" fmla="*/ 809 w 1413"/>
                <a:gd name="T47" fmla="*/ 339 h 549"/>
                <a:gd name="T48" fmla="*/ 778 w 1413"/>
                <a:gd name="T49" fmla="*/ 308 h 549"/>
                <a:gd name="T50" fmla="*/ 868 w 1413"/>
                <a:gd name="T51" fmla="*/ 334 h 549"/>
                <a:gd name="T52" fmla="*/ 949 w 1413"/>
                <a:gd name="T53" fmla="*/ 348 h 549"/>
                <a:gd name="T54" fmla="*/ 1034 w 1413"/>
                <a:gd name="T55" fmla="*/ 356 h 549"/>
                <a:gd name="T56" fmla="*/ 1109 w 1413"/>
                <a:gd name="T57" fmla="*/ 352 h 549"/>
                <a:gd name="T58" fmla="*/ 1158 w 1413"/>
                <a:gd name="T59" fmla="*/ 334 h 549"/>
                <a:gd name="T60" fmla="*/ 1179 w 1413"/>
                <a:gd name="T61" fmla="*/ 312 h 549"/>
                <a:gd name="T62" fmla="*/ 1131 w 1413"/>
                <a:gd name="T63" fmla="*/ 291 h 549"/>
                <a:gd name="T64" fmla="*/ 1099 w 1413"/>
                <a:gd name="T65" fmla="*/ 269 h 549"/>
                <a:gd name="T66" fmla="*/ 1071 w 1413"/>
                <a:gd name="T67" fmla="*/ 244 h 549"/>
                <a:gd name="T68" fmla="*/ 1073 w 1413"/>
                <a:gd name="T69" fmla="*/ 229 h 549"/>
                <a:gd name="T70" fmla="*/ 1150 w 1413"/>
                <a:gd name="T71" fmla="*/ 246 h 549"/>
                <a:gd name="T72" fmla="*/ 1233 w 1413"/>
                <a:gd name="T73" fmla="*/ 255 h 549"/>
                <a:gd name="T74" fmla="*/ 1311 w 1413"/>
                <a:gd name="T75" fmla="*/ 253 h 549"/>
                <a:gd name="T76" fmla="*/ 1361 w 1413"/>
                <a:gd name="T77" fmla="*/ 244 h 549"/>
                <a:gd name="T78" fmla="*/ 1393 w 1413"/>
                <a:gd name="T79" fmla="*/ 229 h 549"/>
                <a:gd name="T80" fmla="*/ 1412 w 1413"/>
                <a:gd name="T81" fmla="*/ 205 h 549"/>
                <a:gd name="T82" fmla="*/ 1292 w 1413"/>
                <a:gd name="T83" fmla="*/ 187 h 549"/>
                <a:gd name="T84" fmla="*/ 1087 w 1413"/>
                <a:gd name="T85" fmla="*/ 158 h 549"/>
                <a:gd name="T86" fmla="*/ 868 w 1413"/>
                <a:gd name="T87" fmla="*/ 119 h 549"/>
                <a:gd name="T88" fmla="*/ 670 w 1413"/>
                <a:gd name="T89" fmla="*/ 71 h 549"/>
                <a:gd name="T90" fmla="*/ 486 w 1413"/>
                <a:gd name="T91" fmla="*/ 26 h 549"/>
                <a:gd name="T92" fmla="*/ 392 w 1413"/>
                <a:gd name="T93" fmla="*/ 9 h 549"/>
                <a:gd name="T94" fmla="*/ 314 w 1413"/>
                <a:gd name="T95" fmla="*/ 0 h 549"/>
                <a:gd name="T96" fmla="*/ 247 w 1413"/>
                <a:gd name="T97" fmla="*/ 2 h 549"/>
                <a:gd name="T98" fmla="*/ 201 w 1413"/>
                <a:gd name="T99" fmla="*/ 7 h 549"/>
                <a:gd name="T100" fmla="*/ 158 w 1413"/>
                <a:gd name="T101" fmla="*/ 27 h 549"/>
                <a:gd name="T102" fmla="*/ 124 w 1413"/>
                <a:gd name="T103" fmla="*/ 71 h 549"/>
                <a:gd name="T104" fmla="*/ 111 w 1413"/>
                <a:gd name="T105" fmla="*/ 117 h 549"/>
                <a:gd name="T106" fmla="*/ 96 w 1413"/>
                <a:gd name="T107" fmla="*/ 148 h 549"/>
                <a:gd name="T108" fmla="*/ 68 w 1413"/>
                <a:gd name="T109" fmla="*/ 159 h 549"/>
                <a:gd name="T110" fmla="*/ 28 w 1413"/>
                <a:gd name="T111" fmla="*/ 156 h 549"/>
                <a:gd name="T112" fmla="*/ 0 w 1413"/>
                <a:gd name="T113" fmla="*/ 145 h 549"/>
                <a:gd name="T114" fmla="*/ 0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621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chemeClr val="accent2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bg2"/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bg2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bg2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bg2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bg2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504652"/>
            <a:ext cx="8534400" cy="1752600"/>
          </a:xfrm>
        </p:spPr>
        <p:txBody>
          <a:bodyPr/>
          <a:lstStyle/>
          <a:p>
            <a:pPr algn="ctr"/>
            <a:r>
              <a:rPr lang="en-US" dirty="0"/>
              <a:t>By Usha Chari, Jessica Nguyen, </a:t>
            </a:r>
          </a:p>
          <a:p>
            <a:pPr algn="ctr"/>
            <a:r>
              <a:rPr lang="en-US" dirty="0"/>
              <a:t>Belinda Soerjohadi, Saki Sugiura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707" y="288338"/>
            <a:ext cx="10972800" cy="3912187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2">
                    <a:lumMod val="25000"/>
                  </a:schemeClr>
                </a:solidFill>
                <a:effectLst/>
              </a:rPr>
              <a:t>Healthcare Services in California counties for Low Income Households</a:t>
            </a:r>
          </a:p>
        </p:txBody>
      </p:sp>
    </p:spTree>
    <p:extLst>
      <p:ext uri="{BB962C8B-B14F-4D97-AF65-F5344CB8AC3E}">
        <p14:creationId xmlns:p14="http://schemas.microsoft.com/office/powerpoint/2010/main" val="12976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 economy of California is the largest in the United States, boasting a $3.2 trillion gross state product as of 2019, yet we see a lot of families still struggling to have proper healthcare services</a:t>
            </a:r>
          </a:p>
          <a:p>
            <a:pPr lvl="0"/>
            <a:r>
              <a:rPr lang="en-US" dirty="0"/>
              <a:t>Without health insurance, the average doctor appointment costs between $300-$600</a:t>
            </a:r>
          </a:p>
          <a:p>
            <a:pPr lvl="0"/>
            <a:r>
              <a:rPr lang="en-US" dirty="0"/>
              <a:t>Overall, the average annual premium was $8,712 for single and $20,843 for family coverage for health insurance</a:t>
            </a:r>
          </a:p>
          <a:p>
            <a:pPr lvl="1"/>
            <a:r>
              <a:rPr lang="en-US" dirty="0"/>
              <a:t>That’s $736/month for single and $1,737/month for family</a:t>
            </a:r>
          </a:p>
          <a:p>
            <a:pPr marL="137160" lvl="0" indent="0">
              <a:buNone/>
            </a:pP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2">
                    <a:lumMod val="25000"/>
                  </a:schemeClr>
                </a:solidFill>
              </a:rPr>
              <a:t>WHY IS THIS IMPORTANT? </a:t>
            </a:r>
          </a:p>
        </p:txBody>
      </p:sp>
    </p:spTree>
    <p:extLst>
      <p:ext uri="{BB962C8B-B14F-4D97-AF65-F5344CB8AC3E}">
        <p14:creationId xmlns:p14="http://schemas.microsoft.com/office/powerpoint/2010/main" val="43551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FF0AD6-EBD0-9849-9D2B-CFDDC043E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visualize the medical services provided to the low-income families based on low-income regions</a:t>
            </a:r>
          </a:p>
          <a:p>
            <a:r>
              <a:rPr lang="en-US" dirty="0"/>
              <a:t>To see the number of families living below the living wage in California </a:t>
            </a:r>
          </a:p>
          <a:p>
            <a:r>
              <a:rPr lang="en-US" dirty="0"/>
              <a:t>To see the percent of families for each county that make below the living wage</a:t>
            </a:r>
          </a:p>
          <a:p>
            <a:r>
              <a:rPr lang="en-US" dirty="0"/>
              <a:t>To see the percent of families by race who make below the living wage</a:t>
            </a:r>
          </a:p>
          <a:p>
            <a:endParaRPr lang="en-US" dirty="0"/>
          </a:p>
          <a:p>
            <a:pPr marL="137160" indent="0">
              <a:buNone/>
            </a:pPr>
            <a:r>
              <a:rPr lang="en-US" dirty="0"/>
              <a:t>Overall Purpose/Question: </a:t>
            </a:r>
          </a:p>
          <a:p>
            <a:pPr marL="137160" indent="0" algn="ctr">
              <a:buNone/>
            </a:pPr>
            <a:r>
              <a:rPr lang="en-US" dirty="0"/>
              <a:t>Are healthcare resources for low-income families </a:t>
            </a:r>
          </a:p>
          <a:p>
            <a:pPr marL="137160" indent="0" algn="ctr">
              <a:buNone/>
            </a:pPr>
            <a:r>
              <a:rPr lang="en-US" dirty="0"/>
              <a:t>evenly distributed based </a:t>
            </a:r>
            <a:r>
              <a:rPr lang="en-US"/>
              <a:t>on necessity?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067B31-D9CF-3047-8531-914E8E27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2">
                    <a:lumMod val="25000"/>
                  </a:schemeClr>
                </a:solidFill>
              </a:rPr>
              <a:t>PURPOSE OF OUR PROJECT</a:t>
            </a:r>
          </a:p>
        </p:txBody>
      </p:sp>
    </p:spTree>
    <p:extLst>
      <p:ext uri="{BB962C8B-B14F-4D97-AF65-F5344CB8AC3E}">
        <p14:creationId xmlns:p14="http://schemas.microsoft.com/office/powerpoint/2010/main" val="149144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5A4181-5750-8F46-B973-14575F681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Directory of Service Providers: http//</a:t>
            </a:r>
            <a:r>
              <a:rPr lang="en-US" dirty="0" err="1"/>
              <a:t>data.ca.gov</a:t>
            </a:r>
            <a:endParaRPr lang="en-US" dirty="0"/>
          </a:p>
          <a:p>
            <a:pPr lvl="1"/>
            <a:r>
              <a:rPr lang="en-US" dirty="0"/>
              <a:t>This JSON provides the different services from multiple organizations that are offered to low-income households</a:t>
            </a:r>
          </a:p>
          <a:p>
            <a:r>
              <a:rPr lang="en-US" dirty="0"/>
              <a:t>Medically Underserved Areas: https://</a:t>
            </a:r>
            <a:r>
              <a:rPr lang="en-US" dirty="0" err="1"/>
              <a:t>data.chhs.ca.gov</a:t>
            </a:r>
            <a:endParaRPr lang="en-US" dirty="0"/>
          </a:p>
          <a:p>
            <a:pPr lvl="1"/>
            <a:r>
              <a:rPr lang="en-US" dirty="0"/>
              <a:t>This </a:t>
            </a:r>
            <a:r>
              <a:rPr lang="en-US" dirty="0" err="1"/>
              <a:t>GeoJSON</a:t>
            </a:r>
            <a:r>
              <a:rPr lang="en-US" dirty="0"/>
              <a:t> provides data of medically underserved areas in California</a:t>
            </a:r>
          </a:p>
          <a:p>
            <a:r>
              <a:rPr lang="en-US" dirty="0"/>
              <a:t>Low-Income Families and Living Wage: https://</a:t>
            </a:r>
            <a:r>
              <a:rPr lang="en-US" dirty="0" err="1"/>
              <a:t>data.chhs.ca.gov</a:t>
            </a:r>
            <a:endParaRPr lang="en-US" dirty="0"/>
          </a:p>
          <a:p>
            <a:pPr lvl="1"/>
            <a:r>
              <a:rPr lang="en-US" dirty="0"/>
              <a:t>This csv file provides data of the number of families living below the living wage based on what the living wage is in different counties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EB47CA-B159-9B4D-AE14-AE95659E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2">
                    <a:lumMod val="25000"/>
                  </a:schemeClr>
                </a:solidFill>
              </a:rPr>
              <a:t>OUR DATASET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4379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04A5E6-B9DE-204E-901B-D036BFA46C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Editors:</a:t>
            </a:r>
          </a:p>
          <a:p>
            <a:pPr lvl="1"/>
            <a:r>
              <a:rPr lang="en-US" sz="2600" dirty="0" err="1"/>
              <a:t>Jupyter</a:t>
            </a:r>
            <a:r>
              <a:rPr lang="en-US" sz="2600" dirty="0"/>
              <a:t> Notebook</a:t>
            </a:r>
          </a:p>
          <a:p>
            <a:pPr lvl="1"/>
            <a:r>
              <a:rPr lang="en-US" sz="2600" dirty="0"/>
              <a:t>Visual Studio Code</a:t>
            </a:r>
          </a:p>
          <a:p>
            <a:r>
              <a:rPr lang="en-US" sz="2800" dirty="0"/>
              <a:t>Flask</a:t>
            </a:r>
          </a:p>
          <a:p>
            <a:r>
              <a:rPr lang="en-US" sz="2800" dirty="0" err="1"/>
              <a:t>Plotly</a:t>
            </a:r>
            <a:r>
              <a:rPr lang="en-US" sz="2800" dirty="0"/>
              <a:t> </a:t>
            </a:r>
          </a:p>
          <a:p>
            <a:r>
              <a:rPr lang="en-US" sz="2800" dirty="0"/>
              <a:t>Leaflet</a:t>
            </a:r>
          </a:p>
          <a:p>
            <a:r>
              <a:rPr lang="en-US" sz="2800" dirty="0" err="1"/>
              <a:t>Mapbox</a:t>
            </a:r>
            <a:endParaRPr lang="en-US" sz="2800" dirty="0"/>
          </a:p>
          <a:p>
            <a:r>
              <a:rPr lang="en-US" sz="2800" dirty="0"/>
              <a:t>D3</a:t>
            </a: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3D4BDA-8A11-FC4D-A028-1F44DACD6F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Languages:</a:t>
            </a:r>
          </a:p>
          <a:p>
            <a:pPr lvl="1"/>
            <a:r>
              <a:rPr lang="en-US" sz="2800" dirty="0"/>
              <a:t>Python</a:t>
            </a:r>
          </a:p>
          <a:p>
            <a:pPr lvl="1"/>
            <a:r>
              <a:rPr lang="en-US" sz="2800" dirty="0" err="1"/>
              <a:t>Javascript</a:t>
            </a:r>
            <a:endParaRPr lang="en-US" sz="2800" dirty="0"/>
          </a:p>
          <a:p>
            <a:pPr lvl="1"/>
            <a:r>
              <a:rPr lang="en-US" sz="2800" dirty="0"/>
              <a:t>HTML</a:t>
            </a:r>
          </a:p>
          <a:p>
            <a:pPr lvl="1"/>
            <a:r>
              <a:rPr lang="en-US" sz="2800" dirty="0"/>
              <a:t>CSS</a:t>
            </a:r>
          </a:p>
          <a:p>
            <a:r>
              <a:rPr lang="en-US" sz="2800" dirty="0"/>
              <a:t>Databases:</a:t>
            </a:r>
          </a:p>
          <a:p>
            <a:pPr lvl="1"/>
            <a:r>
              <a:rPr lang="en-US" sz="2800" dirty="0" err="1"/>
              <a:t>PgAdmin</a:t>
            </a:r>
            <a:r>
              <a:rPr lang="en-US" sz="2800" dirty="0"/>
              <a:t>/PostgreSQL</a:t>
            </a:r>
          </a:p>
          <a:p>
            <a:pPr lvl="1"/>
            <a:r>
              <a:rPr lang="en-US" sz="2800" dirty="0"/>
              <a:t>MongoDB/</a:t>
            </a:r>
            <a:r>
              <a:rPr lang="en-US" sz="2800" dirty="0" err="1"/>
              <a:t>SQLAlchemy</a:t>
            </a: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3D9AEA-C81F-3645-900F-A2BE038F4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2">
                    <a:lumMod val="25000"/>
                  </a:schemeClr>
                </a:solidFill>
              </a:rPr>
              <a:t>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290146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9C5F0224-2B11-DC45-A582-25941C67A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9D987D-5AF7-5545-B938-5B463C964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4007436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2">
                    <a:lumMod val="25000"/>
                  </a:schemeClr>
                </a:solidFill>
              </a:rPr>
              <a:t>Let us take you </a:t>
            </a:r>
            <a:br>
              <a:rPr lang="en-US" sz="5400" dirty="0">
                <a:solidFill>
                  <a:schemeClr val="tx2">
                    <a:lumMod val="25000"/>
                  </a:schemeClr>
                </a:solidFill>
              </a:rPr>
            </a:br>
            <a:r>
              <a:rPr lang="en-US" sz="5400" dirty="0">
                <a:solidFill>
                  <a:schemeClr val="tx2">
                    <a:lumMod val="25000"/>
                  </a:schemeClr>
                </a:solidFill>
              </a:rPr>
              <a:t>to our project </a:t>
            </a:r>
            <a:r>
              <a:rPr lang="en-US" sz="5400" dirty="0">
                <a:solidFill>
                  <a:schemeClr val="tx2">
                    <a:lumMod val="25000"/>
                  </a:schemeClr>
                </a:solidFill>
                <a:sym typeface="Wingdings" pitchFamily="2" charset="2"/>
              </a:rPr>
              <a:t> </a:t>
            </a:r>
            <a:endParaRPr lang="en-US" sz="54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4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cal design templat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dical design template" id="{BE883315-6697-4975-AEB2-5905098383C4}" vid="{D3CC9EF4-996F-4232-B765-B82F773B7949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856783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2012-09-20T10:48:20+00:00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1622871</Value>
    </PublishStatusLookup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 xsi:nil="true"/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false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TP103460417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D1C9B0-FE26-433B-8E1A-54CCDFA4EB1D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100AC149-8447-4BE5-88C7-DBE24EA73E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EEAAAD-F811-4325-83A2-D14EDE05FB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template</Template>
  <TotalTime>79</TotalTime>
  <Words>327</Words>
  <Application>Microsoft Office PowerPoint</Application>
  <PresentationFormat>Widescreen</PresentationFormat>
  <Paragraphs>53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Wingdings</vt:lpstr>
      <vt:lpstr>Wingdings 2</vt:lpstr>
      <vt:lpstr>Wingdings 3</vt:lpstr>
      <vt:lpstr>Medical design template</vt:lpstr>
      <vt:lpstr>Healthcare Services in California counties for Low Income Households</vt:lpstr>
      <vt:lpstr>WHY IS THIS IMPORTANT? </vt:lpstr>
      <vt:lpstr>PURPOSE OF OUR PROJECT</vt:lpstr>
      <vt:lpstr>OUR DATASET</vt:lpstr>
      <vt:lpstr>TECHNOLOGY STACK</vt:lpstr>
      <vt:lpstr>Let us take you  to our project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Services in California counties for Low Income Households</dc:title>
  <dc:creator>Belinda Soerjohadi</dc:creator>
  <cp:lastModifiedBy>sakisugiura47@gmail.com</cp:lastModifiedBy>
  <cp:revision>10</cp:revision>
  <dcterms:created xsi:type="dcterms:W3CDTF">2020-11-14T19:52:42Z</dcterms:created>
  <dcterms:modified xsi:type="dcterms:W3CDTF">2020-11-16T03:58:36Z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Order">
    <vt:r8>74064500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