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7"/>
    <p:sldMasterId id="2147483663" r:id="rId8"/>
  </p:sldMasterIdLst>
  <p:notesMasterIdLst>
    <p:notesMasterId r:id="rId15"/>
  </p:notesMasterIdLst>
  <p:sldIdLst>
    <p:sldId id="475" r:id="rId9"/>
    <p:sldId id="355" r:id="rId10"/>
    <p:sldId id="466" r:id="rId11"/>
    <p:sldId id="423" r:id="rId12"/>
    <p:sldId id="424" r:id="rId13"/>
    <p:sldId id="4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8B"/>
    <a:srgbClr val="0F72C3"/>
    <a:srgbClr val="D8771F"/>
    <a:srgbClr val="5F5F5F"/>
    <a:srgbClr val="E6ECFE"/>
    <a:srgbClr val="0D79C3"/>
    <a:srgbClr val="A1B9FD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83124" autoAdjust="0"/>
  </p:normalViewPr>
  <p:slideViewPr>
    <p:cSldViewPr>
      <p:cViewPr varScale="1">
        <p:scale>
          <a:sx n="53" d="100"/>
          <a:sy n="53" d="100"/>
        </p:scale>
        <p:origin x="84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452AB20-22D9-4447-81AC-92CB7A4DD83D}" type="datetimeFigureOut">
              <a:rPr lang="en-US"/>
              <a:pPr/>
              <a:t>8/24/2013</a:t>
            </a:fld>
            <a:endParaRPr lang="en-US" dirty="0"/>
          </a:p>
        </p:txBody>
      </p:sp>
      <p:sp>
        <p:nvSpPr>
          <p:cNvPr id="4403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11CC376-FCE3-43E6-9084-A06F48DD94F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5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2578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0" y="4495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Corporate Overview</a:t>
            </a:r>
            <a:endParaRPr lang="en-US" sz="2400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8F74D-D2E5-4D87-8194-F59A570E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50" y="131763"/>
            <a:ext cx="5391150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05000"/>
            <a:ext cx="8229600" cy="4602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724400"/>
            <a:ext cx="5867400" cy="762000"/>
          </a:xfrm>
        </p:spPr>
        <p:txBody>
          <a:bodyPr/>
          <a:lstStyle>
            <a:lvl1pPr marL="0" indent="0">
              <a:defRPr sz="4000" b="0" smtClean="0">
                <a:solidFill>
                  <a:srgbClr val="31668B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subtitle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3" name="Picture 9" descr="AIS-logo_RGB7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</p:spPr>
      </p:pic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76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3" r:id="rId6"/>
    <p:sldLayoutId id="2147483675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 Overview</a:t>
            </a:r>
            <a:endParaRPr lang="en-US" dirty="0"/>
          </a:p>
        </p:txBody>
      </p:sp>
      <p:pic>
        <p:nvPicPr>
          <p:cNvPr id="3" name="Picture 20" descr="title-imag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81600" y="5645479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Steven Suing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Practice Manager / Lead Developer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@</a:t>
            </a:r>
            <a:r>
              <a:rPr lang="en-US" dirty="0" err="1" smtClean="0">
                <a:solidFill>
                  <a:srgbClr val="31668B"/>
                </a:solidFill>
              </a:rPr>
              <a:t>stsuing</a:t>
            </a:r>
            <a:endParaRPr lang="en-US" dirty="0" smtClean="0">
              <a:solidFill>
                <a:srgbClr val="31668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19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Agenda</a:t>
            </a:r>
            <a:endParaRPr lang="en-IN" sz="44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Talk about REST</a:t>
            </a:r>
            <a:endParaRPr lang="en-US" sz="320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8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is REST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u="sng" dirty="0" smtClean="0">
                <a:solidFill>
                  <a:srgbClr val="31668B"/>
                </a:solidFill>
                <a:latin typeface="Calibri" panose="020F0502020204030204" pitchFamily="34" charset="0"/>
              </a:rPr>
              <a:t>Re</a:t>
            </a: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presentation </a:t>
            </a:r>
            <a:r>
              <a:rPr lang="en-US" sz="3200" b="0" u="sng" dirty="0" smtClean="0">
                <a:solidFill>
                  <a:srgbClr val="31668B"/>
                </a:solidFill>
                <a:latin typeface="Calibri" panose="020F0502020204030204" pitchFamily="34" charset="0"/>
              </a:rPr>
              <a:t>S</a:t>
            </a: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tate </a:t>
            </a:r>
            <a:r>
              <a:rPr lang="en-US" sz="3200" b="0" u="sng" dirty="0" smtClean="0">
                <a:solidFill>
                  <a:srgbClr val="31668B"/>
                </a:solidFill>
                <a:latin typeface="Calibri" panose="020F0502020204030204" pitchFamily="34" charset="0"/>
              </a:rPr>
              <a:t>T</a:t>
            </a: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ransfer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A broadly accepted </a:t>
            </a:r>
            <a:r>
              <a:rPr lang="en-US" sz="3200" dirty="0">
                <a:solidFill>
                  <a:srgbClr val="31668B"/>
                </a:solidFill>
                <a:latin typeface="Calibri" panose="020F0502020204030204" pitchFamily="34" charset="0"/>
              </a:rPr>
              <a:t>style of </a:t>
            </a: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software </a:t>
            </a:r>
            <a:r>
              <a:rPr lang="en-US" sz="3200" dirty="0">
                <a:solidFill>
                  <a:srgbClr val="31668B"/>
                </a:solidFill>
                <a:latin typeface="Calibri" panose="020F0502020204030204" pitchFamily="34" charset="0"/>
              </a:rPr>
              <a:t>architecture</a:t>
            </a: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 for distributed hypermedia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Web is based on this.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Why do we care about REST?</a:t>
            </a:r>
          </a:p>
          <a:p>
            <a:endParaRPr lang="en-US" b="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7451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 smtClean="0"/>
              <a:t>Tudor Style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3600450" cy="2305050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4873625" y="153511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31668B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smtClean="0"/>
              <a:t>Victorian Style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40965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Overlapping </a:t>
            </a:r>
            <a:r>
              <a:rPr lang="en-US" dirty="0"/>
              <a:t>gables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Roofs </a:t>
            </a:r>
            <a:r>
              <a:rPr lang="en-US" dirty="0"/>
              <a:t>are steeply pitched with front facing </a:t>
            </a:r>
            <a:r>
              <a:rPr lang="en-US" dirty="0" smtClean="0"/>
              <a:t>gables,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decorative </a:t>
            </a:r>
            <a:r>
              <a:rPr lang="en-US" dirty="0" smtClean="0"/>
              <a:t>timbers patterns in stucco </a:t>
            </a:r>
            <a:r>
              <a:rPr lang="en-US" dirty="0"/>
              <a:t>or brick-veneered walls. </a:t>
            </a:r>
          </a:p>
        </p:txBody>
      </p:sp>
      <p:pic>
        <p:nvPicPr>
          <p:cNvPr id="9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2428875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474096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Bewildering excess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Textured </a:t>
            </a:r>
            <a:r>
              <a:rPr lang="en-US" dirty="0"/>
              <a:t>surfaces on </a:t>
            </a:r>
            <a:r>
              <a:rPr lang="en-US" dirty="0" smtClean="0"/>
              <a:t>buildings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Rainbow </a:t>
            </a:r>
            <a:r>
              <a:rPr lang="en-US" dirty="0"/>
              <a:t>of colors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1600200"/>
            <a:ext cx="0" cy="46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1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31668B"/>
                </a:solidFill>
              </a:rPr>
              <a:t>H</a:t>
            </a:r>
            <a:r>
              <a:rPr lang="en-US" dirty="0">
                <a:solidFill>
                  <a:srgbClr val="31668B"/>
                </a:solidFill>
              </a:rPr>
              <a:t>ypermedia </a:t>
            </a:r>
            <a:r>
              <a:rPr lang="en-US" u="sng" dirty="0">
                <a:solidFill>
                  <a:srgbClr val="31668B"/>
                </a:solidFill>
              </a:rPr>
              <a:t>a</a:t>
            </a:r>
            <a:r>
              <a:rPr lang="en-US" dirty="0">
                <a:solidFill>
                  <a:srgbClr val="31668B"/>
                </a:solidFill>
              </a:rPr>
              <a:t>s </a:t>
            </a:r>
            <a:r>
              <a:rPr lang="en-US" u="sng" dirty="0">
                <a:solidFill>
                  <a:srgbClr val="31668B"/>
                </a:solidFill>
              </a:rPr>
              <a:t>t</a:t>
            </a:r>
            <a:r>
              <a:rPr lang="en-US" dirty="0">
                <a:solidFill>
                  <a:srgbClr val="31668B"/>
                </a:solidFill>
              </a:rPr>
              <a:t>he </a:t>
            </a:r>
            <a:r>
              <a:rPr lang="en-US" u="sng" dirty="0">
                <a:solidFill>
                  <a:srgbClr val="31668B"/>
                </a:solidFill>
              </a:rPr>
              <a:t>E</a:t>
            </a:r>
            <a:r>
              <a:rPr lang="en-US" dirty="0">
                <a:solidFill>
                  <a:srgbClr val="31668B"/>
                </a:solidFill>
              </a:rPr>
              <a:t>ngine </a:t>
            </a:r>
            <a:r>
              <a:rPr lang="en-US" u="sng" dirty="0">
                <a:solidFill>
                  <a:srgbClr val="31668B"/>
                </a:solidFill>
              </a:rPr>
              <a:t>o</a:t>
            </a:r>
            <a:r>
              <a:rPr lang="en-US" dirty="0">
                <a:solidFill>
                  <a:srgbClr val="31668B"/>
                </a:solidFill>
              </a:rPr>
              <a:t>f </a:t>
            </a:r>
            <a:r>
              <a:rPr lang="en-US" u="sng" dirty="0">
                <a:solidFill>
                  <a:srgbClr val="31668B"/>
                </a:solidFill>
              </a:rPr>
              <a:t>A</a:t>
            </a:r>
            <a:r>
              <a:rPr lang="en-US" dirty="0">
                <a:solidFill>
                  <a:srgbClr val="31668B"/>
                </a:solidFill>
              </a:rPr>
              <a:t>pplication </a:t>
            </a:r>
            <a:r>
              <a:rPr lang="en-US" u="sng" dirty="0">
                <a:solidFill>
                  <a:srgbClr val="31668B"/>
                </a:solidFill>
              </a:rPr>
              <a:t>S</a:t>
            </a:r>
            <a:r>
              <a:rPr lang="en-US" dirty="0">
                <a:solidFill>
                  <a:srgbClr val="31668B"/>
                </a:solidFill>
              </a:rPr>
              <a:t>tate</a:t>
            </a:r>
          </a:p>
          <a:p>
            <a:r>
              <a:rPr lang="en-US" dirty="0">
                <a:solidFill>
                  <a:srgbClr val="31668B"/>
                </a:solidFill>
              </a:rPr>
              <a:t>Constraint of the REST application architecture</a:t>
            </a:r>
          </a:p>
          <a:p>
            <a:r>
              <a:rPr lang="en-US" dirty="0">
                <a:solidFill>
                  <a:srgbClr val="31668B"/>
                </a:solidFill>
              </a:rPr>
              <a:t>Client interacts with a network application entirely through hypermedia provided dynamically by application servers</a:t>
            </a:r>
            <a:endParaRPr lang="en-US" dirty="0">
              <a:solidFill>
                <a:srgbClr val="3166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502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e2c0cd2f-cd40-4e12-9eaa-d9296f5dc463" ContentTypeId="0x0101001EBD087C3133424A899E6470271AA16E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IS Document" ma:contentTypeID="0x0101001EBD087C3133424A899E6470271AA16E00C2DA9E2EB613A244A92C4F77C701C9E5" ma:contentTypeVersion="6" ma:contentTypeDescription="" ma:contentTypeScope="" ma:versionID="804310a050016566f937941959fe76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2009-08-10T17:30:25Z</outs:dateTime>
      <outs:isPinned>true</outs:isPinned>
    </outs:relatedDate>
    <outs:relatedDate>
      <outs:type>2</outs:type>
      <outs:displayName>Created</outs:displayName>
      <outs:dateTime>2006-08-08T23:32:16Z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Russell Stalters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Kevin Griffie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LongProperties xmlns="http://schemas.microsoft.com/office/2006/metadata/longProperties"/>
</file>

<file path=customXml/item6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75C1D2D-50BE-4C14-B757-C76BB3744327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21AEF679-FE9B-4CC0-9FCD-BD94F685D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C09C79-9A9B-40AC-9AB0-18C21E8226A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36870CEA-11A3-4BD2-B1BD-102254715B0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71AB8BD-C7C9-4452-B56A-7192DB02EACB}">
  <ds:schemaRefs>
    <ds:schemaRef ds:uri="http://schemas.microsoft.com/office/2006/metadata/longProperties"/>
  </ds:schemaRefs>
</ds:datastoreItem>
</file>

<file path=customXml/itemProps6.xml><?xml version="1.0" encoding="utf-8"?>
<ds:datastoreItem xmlns:ds="http://schemas.openxmlformats.org/officeDocument/2006/customXml" ds:itemID="{CEBA407E-4187-44B1-AB57-A840954D6C8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13956</TotalTime>
  <Words>113</Words>
  <Application>Microsoft Office PowerPoint</Application>
  <PresentationFormat>On-screen Show (4:3)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1_Default Design</vt:lpstr>
      <vt:lpstr>2_Default Design</vt:lpstr>
      <vt:lpstr>PowerPoint Presentation</vt:lpstr>
      <vt:lpstr>Agenda</vt:lpstr>
      <vt:lpstr>PowerPoint Presentation</vt:lpstr>
      <vt:lpstr>What is REST</vt:lpstr>
      <vt:lpstr>Architectural Style</vt:lpstr>
      <vt:lpstr>HATEOAS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</dc:title>
  <dc:creator>Russell Stalters</dc:creator>
  <cp:lastModifiedBy>Steven Suing</cp:lastModifiedBy>
  <cp:revision>432</cp:revision>
  <cp:lastPrinted>2012-08-23T12:03:39Z</cp:lastPrinted>
  <dcterms:created xsi:type="dcterms:W3CDTF">2006-08-08T23:32:16Z</dcterms:created>
  <dcterms:modified xsi:type="dcterms:W3CDTF">2013-08-24T11:27:32Z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Russell Stalters</vt:lpwstr>
  </property>
  <property fmtid="{D5CDD505-2E9C-101B-9397-08002B2CF9AE}" pid="6" name="_Category">
    <vt:lpwstr/>
  </property>
  <property fmtid="{D5CDD505-2E9C-101B-9397-08002B2CF9AE}" pid="7" name="Slides">
    <vt:lpwstr>15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0x0101001EBD087C3133424A899E6470271AA16E00C2DA9E2EB613A244A92C4F77C701C9E5</vt:lpwstr>
  </property>
</Properties>
</file>