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797675" cy="9874250"/>
  <p:defaultTextStyle>
    <a:defPPr>
      <a:defRPr lang="ko-KR"/>
    </a:defPPr>
    <a:lvl1pPr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76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7D19F4C-20E7-499F-A23E-1970C8FBF4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E4C32DA-E01A-403F-8214-FEC48B288B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68B387A-B549-4C8D-A2DA-0E4C9C2691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Dept. of Computer Science, Sogang Univ.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7B44A-54A8-4725-9E5E-6961917672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2307457B-34A4-43E3-98E1-44AA9D7547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03ECCE5-4B57-4F78-B007-33D2DAC84C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164BE82-5F62-4BA9-9A04-10B2EA53E2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166A0C3C-4A57-4508-9BE4-5B6427BB0C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08FB8C6-83B1-4137-9268-655DDA221B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573731B-82E2-4576-9C7F-24E8DA824F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92E2F1E-3021-4476-BE82-E317DE772F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Slide </a:t>
            </a:r>
            <a:r>
              <a:rPr lang="en-US" altLang="ko-KR" dirty="0" err="1" smtClean="0"/>
              <a:t>TitleFirst</a:t>
            </a:r>
            <a:r>
              <a:rPr lang="en-US" altLang="ko-KR" dirty="0" smtClean="0"/>
              <a:t> Line</a:t>
            </a:r>
          </a:p>
        </p:txBody>
      </p:sp>
      <p:pic>
        <p:nvPicPr>
          <p:cNvPr id="1030" name="Picture 2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1079D2C5-1B99-4A7E-8E8C-78BC768BA0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  <p:sldLayoutId id="2147484500" r:id="rId12"/>
    <p:sldLayoutId id="214748450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실습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과제 안내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(HTML/PHP)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자신을 표현할 수 있는 홈페이지 제작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요구 사항을 충족하는 한 자유롭게 제작할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요구 사항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ⓐ </a:t>
            </a:r>
            <a:r>
              <a:rPr lang="en-US" altLang="ko-KR" dirty="0" smtClean="0"/>
              <a:t>FRAME</a:t>
            </a:r>
            <a:r>
              <a:rPr lang="ko-KR" altLang="en-US" dirty="0" smtClean="0"/>
              <a:t>을 사용할 것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ⓑ 자신의 사진을 포함한 프로필 페이지를 구성할 것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ⓒ 자신의 관심 분야 소개 페이지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ⓓ 자신의 수강 시간표 페이지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PHP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Counter </a:t>
            </a:r>
            <a:r>
              <a:rPr lang="ko-KR" altLang="en-US" dirty="0" smtClean="0"/>
              <a:t>및 미니 보드 구현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교재 </a:t>
            </a:r>
            <a:r>
              <a:rPr lang="en-US" altLang="ko-KR" dirty="0" smtClean="0"/>
              <a:t>Page. 51</a:t>
            </a:r>
          </a:p>
          <a:p>
            <a:r>
              <a:rPr lang="ko-KR" altLang="en-US" dirty="0" smtClean="0"/>
              <a:t>주석을 꼭 달을 것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결과 </a:t>
            </a:r>
            <a:r>
              <a:rPr lang="ko-KR" altLang="en-US" dirty="0" smtClean="0"/>
              <a:t>보고서 및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결과 </a:t>
            </a:r>
            <a:r>
              <a:rPr lang="ko-KR" altLang="en-US" dirty="0" smtClean="0"/>
              <a:t>보고서를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제출 해야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Page. 33</a:t>
            </a:r>
            <a:r>
              <a:rPr lang="ko-KR" altLang="en-US" dirty="0" smtClean="0"/>
              <a:t>에 있는 항목 풀어서 제출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- 3.3.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②의 경우 예비 마지막 항목의 이론을 어떻게 실제로 적용할 수 있는지를 기술할 것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PHP 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Counter</a:t>
            </a:r>
            <a:r>
              <a:rPr lang="ko-KR" altLang="en-US" dirty="0" smtClean="0"/>
              <a:t>와 미니보드의 소스코드를 하드카피로 제출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메일 제목 </a:t>
            </a:r>
            <a:r>
              <a:rPr lang="en-US" altLang="ko-KR" dirty="0" smtClean="0"/>
              <a:t>: </a:t>
            </a:r>
          </a:p>
          <a:p>
            <a:pPr>
              <a:buNone/>
            </a:pPr>
            <a:r>
              <a:rPr lang="en-US" altLang="ko-KR" dirty="0" smtClean="0"/>
              <a:t>   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1_X</a:t>
            </a:r>
            <a:r>
              <a:rPr lang="ko-KR" altLang="en-US" dirty="0" err="1" smtClean="0"/>
              <a:t>주차실습</a:t>
            </a:r>
            <a:r>
              <a:rPr lang="en-US" altLang="ko-KR" dirty="0" smtClean="0"/>
              <a:t>]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1_X</a:t>
            </a:r>
            <a:r>
              <a:rPr lang="ko-KR" altLang="en-US" dirty="0" err="1" smtClean="0"/>
              <a:t>주차과제</a:t>
            </a:r>
            <a:r>
              <a:rPr lang="en-US" altLang="ko-KR" dirty="0" smtClean="0"/>
              <a:t>]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Ex &gt;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1_1</a:t>
            </a:r>
            <a:r>
              <a:rPr lang="ko-KR" altLang="en-US" dirty="0" err="1" smtClean="0"/>
              <a:t>주차실습</a:t>
            </a:r>
            <a:r>
              <a:rPr lang="en-US" altLang="ko-KR" dirty="0" smtClean="0"/>
              <a:t>] 20160000_</a:t>
            </a:r>
            <a:r>
              <a:rPr lang="ko-KR" altLang="en-US" dirty="0" smtClean="0"/>
              <a:t>홍길동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 첨부 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제출물 압축해서 첨부</a:t>
            </a:r>
            <a:r>
              <a:rPr lang="en-US" altLang="ko-KR" dirty="0" smtClean="0"/>
              <a:t>) :</a:t>
            </a:r>
          </a:p>
          <a:p>
            <a:pPr>
              <a:buNone/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1_X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.zip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Ex &gt; 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_20160000.zip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##### </a:t>
            </a:r>
            <a:r>
              <a:rPr lang="ko-KR" altLang="en-US" dirty="0" smtClean="0">
                <a:solidFill>
                  <a:srgbClr val="FF0000"/>
                </a:solidFill>
              </a:rPr>
              <a:t>형식 틀릴 시 감점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및 날짜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이메일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whtstq2@u.sogang.ac.kr</a:t>
            </a:r>
          </a:p>
          <a:p>
            <a:r>
              <a:rPr lang="ko-KR" altLang="en-US" dirty="0" smtClean="0"/>
              <a:t>제출 기한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실험일 전날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late </a:t>
            </a:r>
            <a:r>
              <a:rPr lang="ko-KR" altLang="en-US" dirty="0" smtClean="0"/>
              <a:t>안받음</a:t>
            </a:r>
            <a:r>
              <a:rPr lang="en-US" altLang="ko-KR" dirty="0" smtClean="0"/>
              <a:t>. late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 처리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Ex &gt; </a:t>
            </a:r>
            <a:r>
              <a:rPr lang="ko-KR" altLang="en-US" dirty="0" smtClean="0"/>
              <a:t>화요일 실험반의 경우 월요일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 제출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smtClean="0"/>
              <a:t>- </a:t>
            </a:r>
            <a:r>
              <a:rPr lang="ko-KR" altLang="en-US" smtClean="0"/>
              <a:t>결과 </a:t>
            </a:r>
            <a:r>
              <a:rPr lang="ko-KR" altLang="en-US" dirty="0" smtClean="0"/>
              <a:t>보고서의 경우 </a:t>
            </a:r>
            <a:r>
              <a:rPr lang="ko-KR" altLang="en-US" dirty="0" err="1" smtClean="0"/>
              <a:t>실험일에</a:t>
            </a:r>
            <a:r>
              <a:rPr lang="ko-KR" altLang="en-US" dirty="0" smtClean="0"/>
              <a:t> 담당 조교에게 제출할 것</a:t>
            </a:r>
            <a:r>
              <a:rPr lang="en-US" altLang="ko-KR" dirty="0" smtClean="0"/>
              <a:t>.(</a:t>
            </a:r>
            <a:r>
              <a:rPr lang="ko-KR" altLang="en-US" dirty="0" smtClean="0"/>
              <a:t>역시</a:t>
            </a:r>
            <a:r>
              <a:rPr lang="en-US" altLang="ko-KR" dirty="0" smtClean="0"/>
              <a:t> late </a:t>
            </a:r>
            <a:r>
              <a:rPr lang="ko-KR" altLang="en-US" dirty="0" smtClean="0"/>
              <a:t>받지 않음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907</TotalTime>
  <Words>273</Words>
  <Application>Microsoft Office PowerPoint</Application>
  <PresentationFormat>화면 슬라이드 쇼(4:3)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돋움</vt:lpstr>
      <vt:lpstr>Arial</vt:lpstr>
      <vt:lpstr>Monotype Sorts</vt:lpstr>
      <vt:lpstr>Times New Roman</vt:lpstr>
      <vt:lpstr>테마1</vt:lpstr>
      <vt:lpstr>1주차 실습/과제 안내 (HTML/PHP)</vt:lpstr>
      <vt:lpstr>1주차 실습</vt:lpstr>
      <vt:lpstr>1주차 과제</vt:lpstr>
      <vt:lpstr>1주차 보고서</vt:lpstr>
      <vt:lpstr>1주차 보고서</vt:lpstr>
      <vt:lpstr>제출 방식</vt:lpstr>
      <vt:lpstr>제출 이메일 및 날짜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실습/과제 안내</dc:title>
  <dc:creator>kbsonic12</dc:creator>
  <cp:lastModifiedBy>whtstq2</cp:lastModifiedBy>
  <cp:revision>15</cp:revision>
  <dcterms:created xsi:type="dcterms:W3CDTF">2012-03-05T03:10:01Z</dcterms:created>
  <dcterms:modified xsi:type="dcterms:W3CDTF">2019-09-10T03:41:53Z</dcterms:modified>
</cp:coreProperties>
</file>