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(Waterfall)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실험시간에</a:t>
            </a:r>
            <a:r>
              <a:rPr lang="ko-KR" altLang="en-US" dirty="0" smtClean="0"/>
              <a:t> 작성한 프로그램의 알고리즘과 자료구조를 요약하여 기술하시오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완성한 알고리즘의 시간 및 공간 복잡도를 보이시오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재귀 </a:t>
            </a:r>
            <a:r>
              <a:rPr lang="ko-KR" altLang="en-US" dirty="0" smtClean="0"/>
              <a:t>호출에 대하여 공부한 내용을 자신이 이해한 방식대로 정리하시오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DFS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에 대하여 공부한 내용을 자신이 이해한 방식대로 정리하시오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83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1_12</a:t>
            </a:r>
            <a:r>
              <a:rPr lang="ko-KR" altLang="en-US" dirty="0" err="1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 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1_12</a:t>
            </a:r>
            <a:r>
              <a:rPr lang="ko-KR" altLang="en-US" dirty="0" err="1" smtClean="0"/>
              <a:t>주차실습</a:t>
            </a:r>
            <a:r>
              <a:rPr lang="en-US" altLang="ko-KR" dirty="0" smtClean="0"/>
              <a:t>] 20110000_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제출물 압축해서 첨부</a:t>
            </a:r>
            <a:r>
              <a:rPr lang="en-US" altLang="ko-KR" dirty="0" smtClean="0"/>
              <a:t>) 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_20110000.zip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결과 </a:t>
            </a:r>
            <a:r>
              <a:rPr lang="ko-KR" altLang="en-US" dirty="0" err="1" smtClean="0">
                <a:solidFill>
                  <a:srgbClr val="FF0000"/>
                </a:solidFill>
              </a:rPr>
              <a:t>레포트만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제출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6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14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74</TotalTime>
  <Words>166</Words>
  <Application>Microsoft Office PowerPoint</Application>
  <PresentationFormat>화면 슬라이드 쇼(4:3)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Monotype Sorts</vt:lpstr>
      <vt:lpstr>굴림</vt:lpstr>
      <vt:lpstr>돋움</vt:lpstr>
      <vt:lpstr>Arial</vt:lpstr>
      <vt:lpstr>Times New Roman</vt:lpstr>
      <vt:lpstr>테마1</vt:lpstr>
      <vt:lpstr>12주차 실습 안내 (Waterfall)</vt:lpstr>
      <vt:lpstr>결과 레포트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whtstq2</cp:lastModifiedBy>
  <cp:revision>20</cp:revision>
  <dcterms:created xsi:type="dcterms:W3CDTF">2006-10-05T04:04:58Z</dcterms:created>
  <dcterms:modified xsi:type="dcterms:W3CDTF">2019-11-26T06:51:21Z</dcterms:modified>
</cp:coreProperties>
</file>