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59" r:id="rId10"/>
    <p:sldId id="268" r:id="rId11"/>
    <p:sldId id="282" r:id="rId12"/>
    <p:sldId id="280" r:id="rId13"/>
    <p:sldId id="281" r:id="rId14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4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ldp.net/projects/iputty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과제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268413"/>
            <a:ext cx="79835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algn="just"/>
            <a:r>
              <a:rPr lang="ko-KR" altLang="en-US" sz="2000" kern="0" smtClean="0"/>
              <a:t>파일명에서 대문자는 소문자로</a:t>
            </a:r>
            <a:r>
              <a:rPr lang="en-US" altLang="ko-KR" sz="2000" kern="0" smtClean="0"/>
              <a:t>, </a:t>
            </a:r>
            <a:r>
              <a:rPr lang="ko-KR" altLang="en-US" sz="2000" kern="0" smtClean="0"/>
              <a:t>소문자는 대문자로 바꾸기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 b="0" kern="0" smtClean="0">
                <a:solidFill>
                  <a:schemeClr val="folHlink"/>
                </a:solidFill>
              </a:rPr>
              <a:t>	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algn="just"/>
            <a:r>
              <a:rPr lang="ko-KR" altLang="en-US" sz="2000" kern="0" smtClean="0"/>
              <a:t>입출력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입력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Enter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출력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ls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 b="0" kern="0" smtClean="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lvl="3" algn="just">
              <a:buSzTx/>
              <a:buFontTx/>
              <a:buNone/>
            </a:pPr>
            <a:endParaRPr lang="en-US" altLang="ko-KR" b="0" kern="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41081" y="2071688"/>
            <a:ext cx="7186944" cy="3292475"/>
            <a:chOff x="1141081" y="2071688"/>
            <a:chExt cx="7186944" cy="32924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47825" y="2071688"/>
              <a:ext cx="6680200" cy="329247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BABO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Upper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$./utol.sh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working directory: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/home/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jhyang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ULdata</a:t>
              </a:r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babo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uPPER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141081" y="207168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hlink"/>
                  </a:solidFill>
                  <a:ea typeface="맑은 고딕 Semilight" panose="020B0502040204020203" pitchFamily="50" charset="-127"/>
                </a:rPr>
                <a:t>예</a:t>
              </a:r>
              <a:endParaRPr lang="en-US" altLang="ko-KR" sz="1400" dirty="0">
                <a:ea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92218" y="12953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 smtClean="0"/>
              <a:t>제출 방식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메일 제목 </a:t>
            </a:r>
            <a:r>
              <a:rPr lang="en-US" altLang="ko-KR" kern="0" dirty="0" smtClean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 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err="1" smtClean="0"/>
              <a:t>주차실습</a:t>
            </a:r>
            <a:r>
              <a:rPr lang="en-US" altLang="ko-KR" kern="0" dirty="0" smtClean="0"/>
              <a:t>]</a:t>
            </a:r>
            <a:r>
              <a:rPr lang="ko-KR" altLang="en-US" kern="0" dirty="0" smtClean="0"/>
              <a:t> 학번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이름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 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err="1" smtClean="0"/>
              <a:t>주차과제</a:t>
            </a:r>
            <a:r>
              <a:rPr lang="en-US" altLang="ko-KR" kern="0" dirty="0" smtClean="0"/>
              <a:t>]</a:t>
            </a:r>
            <a:r>
              <a:rPr lang="ko-KR" altLang="en-US" kern="0" dirty="0" smtClean="0"/>
              <a:t> 학번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이름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Ex &gt;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1_1</a:t>
            </a:r>
            <a:r>
              <a:rPr lang="ko-KR" altLang="en-US" kern="0" dirty="0" err="1" smtClean="0"/>
              <a:t>주차실습</a:t>
            </a:r>
            <a:r>
              <a:rPr lang="en-US" altLang="ko-KR" kern="0" dirty="0" smtClean="0"/>
              <a:t>] 20110000_</a:t>
            </a:r>
            <a:r>
              <a:rPr lang="ko-KR" altLang="en-US" kern="0" dirty="0" smtClean="0"/>
              <a:t>홍길동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-</a:t>
            </a:r>
            <a:r>
              <a:rPr lang="ko-KR" altLang="en-US" kern="0" dirty="0" smtClean="0"/>
              <a:t> 첨부 파일</a:t>
            </a:r>
            <a:r>
              <a:rPr lang="en-US" altLang="ko-KR" kern="0" dirty="0" smtClean="0"/>
              <a:t>(</a:t>
            </a:r>
            <a:r>
              <a:rPr lang="ko-KR" altLang="en-US" kern="0" dirty="0" err="1" smtClean="0"/>
              <a:t>과제제출물</a:t>
            </a:r>
            <a:r>
              <a:rPr lang="ko-KR" altLang="en-US" kern="0" dirty="0" smtClean="0"/>
              <a:t> 압축해서 첨부</a:t>
            </a:r>
            <a:r>
              <a:rPr lang="en-US" altLang="ko-KR" kern="0" dirty="0" smtClean="0"/>
              <a:t>) :</a:t>
            </a:r>
          </a:p>
          <a:p>
            <a:pPr>
              <a:buFont typeface="Monotype Sorts" pitchFamily="2" charset="2"/>
              <a:buNone/>
            </a:pPr>
            <a:r>
              <a:rPr lang="ko-KR" altLang="en-US" kern="0" dirty="0" smtClean="0"/>
              <a:t>    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실습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학번</a:t>
            </a:r>
            <a:r>
              <a:rPr lang="en-US" altLang="ko-KR" kern="0" dirty="0" smtClean="0"/>
              <a:t>.word(</a:t>
            </a:r>
            <a:r>
              <a:rPr lang="ko-KR" altLang="en-US" kern="0" dirty="0" smtClean="0"/>
              <a:t>또는 </a:t>
            </a:r>
            <a:r>
              <a:rPr lang="en-US" altLang="ko-KR" kern="0" dirty="0" err="1" smtClean="0"/>
              <a:t>hwp</a:t>
            </a:r>
            <a:r>
              <a:rPr lang="en-US" altLang="ko-KR" kern="0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	 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과제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학번</a:t>
            </a:r>
            <a:r>
              <a:rPr lang="en-US" altLang="ko-KR" kern="0" dirty="0" smtClean="0"/>
              <a:t>.zip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Ex &gt;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1_1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과제</a:t>
            </a:r>
            <a:r>
              <a:rPr lang="en-US" altLang="ko-KR" kern="0" dirty="0" smtClean="0"/>
              <a:t>_20180000.zip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>
                <a:solidFill>
                  <a:srgbClr val="FF0000"/>
                </a:solidFill>
              </a:rPr>
              <a:t>##### </a:t>
            </a:r>
            <a:r>
              <a:rPr lang="ko-KR" altLang="en-US" kern="0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kern="0" dirty="0" smtClean="0">
                <a:solidFill>
                  <a:srgbClr val="FF0000"/>
                </a:solidFill>
              </a:rPr>
              <a:t>!</a:t>
            </a:r>
            <a:endParaRPr lang="en-US" altLang="ko-KR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터미널 어플리케이션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터미널은 명령을 칠 수 있는 </a:t>
            </a:r>
            <a:r>
              <a:rPr lang="ko-KR" altLang="en-US" dirty="0" err="1" smtClean="0"/>
              <a:t>프롬포트를</a:t>
            </a:r>
            <a:r>
              <a:rPr lang="ko-KR" altLang="en-US" dirty="0" smtClean="0"/>
              <a:t> 얘기함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영문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가 원래 나왔으나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한글로도 이용이 가능하게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http://www.chiark.greenend.org.uk/~sgtatham/putty/download.html</a:t>
            </a:r>
            <a:endParaRPr 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392687" cy="40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http://kldp.net/projects/iputty/download/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550320" cy="40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검은 창이 뜨면 위 표시줄에 오른쪽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한글인 경우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유니코드 전환</a:t>
            </a:r>
            <a:r>
              <a:rPr lang="en-US" altLang="ko-KR" dirty="0" smtClean="0"/>
              <a:t>(U) </a:t>
            </a:r>
            <a:r>
              <a:rPr lang="ko-KR" altLang="en-US" dirty="0" smtClean="0"/>
              <a:t>클릭 뒤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3116"/>
            <a:ext cx="5786478" cy="41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857916" cy="46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9818" y="11429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검은 창이 뜨면 위 표시줄에 오른쪽 클릭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영문인 경우</a:t>
            </a:r>
            <a:r>
              <a:rPr lang="en-US" altLang="ko-KR" sz="2400" kern="0" dirty="0" smtClean="0">
                <a:latin typeface="+mn-ea"/>
                <a:ea typeface="+mn-ea"/>
              </a:rPr>
              <a:t>)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설정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40611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1142984"/>
            <a:ext cx="8018462" cy="557824"/>
          </a:xfrm>
        </p:spPr>
        <p:txBody>
          <a:bodyPr/>
          <a:lstStyle/>
          <a:p>
            <a:r>
              <a:rPr lang="ko-KR" altLang="en-US" smtClean="0"/>
              <a:t>프로그래밍 문제 해결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85926"/>
            <a:ext cx="6429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4290</TotalTime>
  <Words>290</Words>
  <Application>Microsoft Office PowerPoint</Application>
  <PresentationFormat>화면 슬라이드 쇼(4:3)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Monotype Sorts</vt:lpstr>
      <vt:lpstr>굴림</vt:lpstr>
      <vt:lpstr>돋움</vt:lpstr>
      <vt:lpstr>맑은 고딕</vt:lpstr>
      <vt:lpstr>맑은 고딕 Semilight</vt:lpstr>
      <vt:lpstr>Arial</vt:lpstr>
      <vt:lpstr>Times New Roman</vt:lpstr>
      <vt:lpstr>Wingdings</vt:lpstr>
      <vt:lpstr>테마1</vt:lpstr>
      <vt:lpstr>3주차 실습/과제 안내 (Unix Shell Programming)</vt:lpstr>
      <vt:lpstr>putty</vt:lpstr>
      <vt:lpstr>putty 설치(영문)</vt:lpstr>
      <vt:lpstr>putty 설치(한글)</vt:lpstr>
      <vt:lpstr>putty 접속하기</vt:lpstr>
      <vt:lpstr>putty 접속하기</vt:lpstr>
      <vt:lpstr>putty 접속하기</vt:lpstr>
      <vt:lpstr>putty 접속하기</vt:lpstr>
      <vt:lpstr>3주차 실습</vt:lpstr>
      <vt:lpstr>3주차 과제</vt:lpstr>
      <vt:lpstr>3주차 과제</vt:lpstr>
      <vt:lpstr>제출 방식</vt:lpstr>
      <vt:lpstr>제출 이메일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whtstq2</cp:lastModifiedBy>
  <cp:revision>38</cp:revision>
  <dcterms:created xsi:type="dcterms:W3CDTF">2012-03-05T03:10:01Z</dcterms:created>
  <dcterms:modified xsi:type="dcterms:W3CDTF">2019-09-24T05:55:14Z</dcterms:modified>
</cp:coreProperties>
</file>