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3" r:id="rId6"/>
    <p:sldId id="266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416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FB30EDBD-1C2D-4C1E-B459-B60219FAB484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 실습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(C++ Programming)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결과 </a:t>
            </a:r>
            <a:r>
              <a:rPr lang="ko-KR" altLang="en-US" dirty="0" err="1" smtClean="0"/>
              <a:t>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결과 </a:t>
            </a:r>
            <a:r>
              <a:rPr lang="ko-KR" altLang="en-US" dirty="0" err="1" smtClean="0"/>
              <a:t>레포트에는</a:t>
            </a:r>
            <a:r>
              <a:rPr lang="ko-KR" altLang="en-US" dirty="0" smtClean="0"/>
              <a:t> 다음 내용에 대한 설명을 </a:t>
            </a:r>
            <a:r>
              <a:rPr lang="ko-KR" altLang="en-US" dirty="0" smtClean="0"/>
              <a:t>쓸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OOP</a:t>
            </a:r>
          </a:p>
          <a:p>
            <a:pPr lvl="1"/>
            <a:r>
              <a:rPr lang="en-US" altLang="ko-KR" dirty="0"/>
              <a:t>OOP</a:t>
            </a:r>
            <a:r>
              <a:rPr lang="ko-KR" altLang="en-US" dirty="0"/>
              <a:t>를 쓰는 이유</a:t>
            </a:r>
          </a:p>
          <a:p>
            <a:pPr lvl="1"/>
            <a:r>
              <a:rPr lang="ko-KR" altLang="en-US" dirty="0" smtClean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endParaRPr lang="en-US" altLang="ko-KR" dirty="0"/>
          </a:p>
          <a:p>
            <a:pPr lvl="1"/>
            <a:r>
              <a:rPr lang="ko-KR" altLang="en-US" dirty="0" smtClean="0"/>
              <a:t>상속의 개념과 </a:t>
            </a:r>
            <a:r>
              <a:rPr lang="ko-KR" altLang="en-US" dirty="0" err="1" smtClean="0"/>
              <a:t>사용이유</a:t>
            </a:r>
            <a:endParaRPr lang="ko-KR" altLang="en-US" dirty="0"/>
          </a:p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실습시</a:t>
            </a:r>
            <a:r>
              <a:rPr lang="ko-KR" altLang="en-US" dirty="0" smtClean="0"/>
              <a:t> 만들었던 프로그램</a:t>
            </a:r>
            <a:r>
              <a:rPr lang="en-US" altLang="ko-KR" dirty="0" smtClean="0"/>
              <a:t>(CPP-1)</a:t>
            </a:r>
            <a:r>
              <a:rPr lang="ko-KR" altLang="en-US" dirty="0" smtClean="0"/>
              <a:t>의 자료 구조 및 알고리즘을 기술할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</a:t>
            </a:r>
            <a:r>
              <a:rPr lang="ko-KR" altLang="en-US" dirty="0" err="1" smtClean="0"/>
              <a:t>구조도를</a:t>
            </a:r>
            <a:r>
              <a:rPr lang="ko-KR" altLang="en-US" dirty="0" smtClean="0"/>
              <a:t> 반드시 첨부할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66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주차  </a:t>
            </a:r>
            <a:r>
              <a:rPr lang="ko-KR" altLang="en-US" dirty="0" smtClean="0"/>
              <a:t>실습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CPP-1 Range Array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r>
              <a:rPr lang="ko-KR" altLang="en-US" dirty="0" smtClean="0"/>
              <a:t>세부 사항은 강의자료 참조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과제 결과 </a:t>
            </a:r>
            <a:r>
              <a:rPr lang="ko-KR" altLang="en-US" dirty="0" err="1" smtClean="0"/>
              <a:t>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845856"/>
          </a:xfrm>
        </p:spPr>
        <p:txBody>
          <a:bodyPr/>
          <a:lstStyle/>
          <a:p>
            <a:r>
              <a:rPr lang="ko-KR" altLang="en-US" dirty="0" err="1" smtClean="0"/>
              <a:t>스트링형</a:t>
            </a:r>
            <a:r>
              <a:rPr lang="ko-KR" altLang="en-US" dirty="0" smtClean="0"/>
              <a:t> 변수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맴버함수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1772816"/>
            <a:ext cx="698477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Str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private :</a:t>
            </a:r>
          </a:p>
          <a:p>
            <a:r>
              <a:rPr lang="en-US" altLang="ko-KR" dirty="0"/>
              <a:t>        char *</a:t>
            </a:r>
            <a:r>
              <a:rPr lang="en-US" altLang="ko-KR" dirty="0" err="1"/>
              <a:t>str</a:t>
            </a:r>
            <a:r>
              <a:rPr lang="en-US" altLang="ko-KR" dirty="0" smtClean="0"/>
              <a:t>; // string</a:t>
            </a:r>
            <a:r>
              <a:rPr lang="ko-KR" altLang="en-US" dirty="0" smtClean="0"/>
              <a:t>의 내용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 smtClean="0"/>
              <a:t>; // string</a:t>
            </a:r>
            <a:r>
              <a:rPr lang="ko-KR" altLang="en-US" dirty="0" smtClean="0"/>
              <a:t>의 길이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    public 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leng</a:t>
            </a:r>
            <a:r>
              <a:rPr lang="en-US" altLang="ko-KR" dirty="0" smtClean="0"/>
              <a:t>); // </a:t>
            </a:r>
            <a:r>
              <a:rPr lang="en-US" altLang="ko-KR" dirty="0" err="1" smtClean="0"/>
              <a:t>leng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의 길이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Str</a:t>
            </a:r>
            <a:r>
              <a:rPr lang="en-US" altLang="ko-KR" dirty="0"/>
              <a:t>(char *</a:t>
            </a:r>
            <a:r>
              <a:rPr lang="en-US" altLang="ko-KR" dirty="0" err="1"/>
              <a:t>neyong</a:t>
            </a:r>
            <a:r>
              <a:rPr lang="en-US" altLang="ko-KR" dirty="0" smtClean="0"/>
              <a:t>); // </a:t>
            </a:r>
            <a:r>
              <a:rPr lang="en-US" altLang="ko-KR" dirty="0" err="1" smtClean="0"/>
              <a:t>neyong</a:t>
            </a:r>
            <a:r>
              <a:rPr lang="ko-KR" altLang="en-US" dirty="0" smtClean="0"/>
              <a:t>은 초기화할 내용이 들어감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        ~</a:t>
            </a:r>
            <a:r>
              <a:rPr lang="en-US" altLang="ko-KR" dirty="0" err="1"/>
              <a:t>Str</a:t>
            </a:r>
            <a:r>
              <a:rPr lang="en-US" altLang="ko-KR" dirty="0" smtClean="0"/>
              <a:t>(); // </a:t>
            </a:r>
            <a:r>
              <a:rPr lang="ko-KR" altLang="en-US" dirty="0" err="1" smtClean="0"/>
              <a:t>소멸자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length(void</a:t>
            </a:r>
            <a:r>
              <a:rPr lang="en-US" altLang="ko-KR" dirty="0" smtClean="0"/>
              <a:t>); // string</a:t>
            </a:r>
            <a:r>
              <a:rPr lang="ko-KR" altLang="en-US" dirty="0" smtClean="0"/>
              <a:t>의 길이를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/>
              <a:t>        char *</a:t>
            </a:r>
            <a:r>
              <a:rPr lang="en-US" altLang="ko-KR" dirty="0" smtClean="0"/>
              <a:t>contents(void); // string</a:t>
            </a:r>
            <a:r>
              <a:rPr lang="ko-KR" altLang="en-US" dirty="0" smtClean="0"/>
              <a:t>의 내용을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compare(class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&amp; </a:t>
            </a:r>
            <a:r>
              <a:rPr lang="en-US" altLang="ko-KR" dirty="0"/>
              <a:t>a</a:t>
            </a:r>
            <a:r>
              <a:rPr lang="en-US" altLang="ko-KR" dirty="0" smtClean="0"/>
              <a:t>); // a</a:t>
            </a:r>
            <a:r>
              <a:rPr lang="ko-KR" altLang="en-US" dirty="0" smtClean="0"/>
              <a:t>의 내용과 </a:t>
            </a:r>
            <a:r>
              <a:rPr lang="en-US" altLang="ko-KR" dirty="0" err="1" smtClean="0"/>
              <a:t>strcmp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compare(char *a</a:t>
            </a:r>
            <a:r>
              <a:rPr lang="en-US" altLang="ko-KR" dirty="0" smtClean="0"/>
              <a:t>); // a</a:t>
            </a:r>
            <a:r>
              <a:rPr lang="ko-KR" altLang="en-US" dirty="0" smtClean="0"/>
              <a:t>의 내용과 </a:t>
            </a:r>
            <a:r>
              <a:rPr lang="en-US" altLang="ko-KR" dirty="0" err="1" smtClean="0"/>
              <a:t>strcmp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        void operator=(char </a:t>
            </a:r>
            <a:r>
              <a:rPr lang="en-US" altLang="ko-KR" dirty="0" smtClean="0"/>
              <a:t>*a); // string</a:t>
            </a:r>
            <a:r>
              <a:rPr lang="ko-KR" altLang="en-US" dirty="0" smtClean="0"/>
              <a:t>의 값을 대입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        void operator=(class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&amp; </a:t>
            </a:r>
            <a:r>
              <a:rPr lang="en-US" altLang="ko-KR" dirty="0"/>
              <a:t>a</a:t>
            </a:r>
            <a:r>
              <a:rPr lang="en-US" altLang="ko-KR" dirty="0" smtClean="0"/>
              <a:t>); //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의 내용을 대입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};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 </a:t>
            </a:r>
            <a:r>
              <a:rPr lang="ko-KR" altLang="en-US" dirty="0"/>
              <a:t>과제 </a:t>
            </a:r>
            <a:r>
              <a:rPr lang="en-US" altLang="ko-KR" dirty="0"/>
              <a:t>&amp; </a:t>
            </a:r>
            <a:r>
              <a:rPr lang="ko-KR" altLang="en-US" dirty="0"/>
              <a:t>과제 결과 </a:t>
            </a:r>
            <a:r>
              <a:rPr lang="ko-KR" altLang="en-US" dirty="0" err="1"/>
              <a:t>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816"/>
          </a:xfrm>
        </p:spPr>
        <p:txBody>
          <a:bodyPr/>
          <a:lstStyle/>
          <a:p>
            <a:r>
              <a:rPr lang="ko-KR" altLang="en-US" dirty="0" smtClean="0"/>
              <a:t>출력 예시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32480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23812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14751" y="3212976"/>
            <a:ext cx="801846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400" b="1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18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ko-KR" altLang="en-US" dirty="0" smtClean="0"/>
              <a:t>각 </a:t>
            </a:r>
            <a:r>
              <a:rPr lang="ko-KR" altLang="en-US" dirty="0"/>
              <a:t>멤</a:t>
            </a:r>
            <a:r>
              <a:rPr lang="ko-KR" altLang="en-US" dirty="0" smtClean="0"/>
              <a:t>버 </a:t>
            </a:r>
            <a:r>
              <a:rPr lang="ko-KR" altLang="en-US" dirty="0" smtClean="0"/>
              <a:t>함수를 구현하기 위해서 </a:t>
            </a:r>
            <a:r>
              <a:rPr lang="en-US" altLang="ko-KR" dirty="0" err="1" smtClean="0"/>
              <a:t>string.h</a:t>
            </a:r>
            <a:r>
              <a:rPr lang="ko-KR" altLang="en-US" dirty="0" smtClean="0"/>
              <a:t>의 함수를 이용해도 좋음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메인함수를</a:t>
            </a:r>
            <a:r>
              <a:rPr lang="ko-KR" altLang="en-US" dirty="0" smtClean="0"/>
              <a:t> 다르게 해서 테스트할 예정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String</a:t>
            </a:r>
            <a:r>
              <a:rPr lang="ko-KR" altLang="en-US" dirty="0" smtClean="0"/>
              <a:t>의 길이를 저장하는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변수 </a:t>
            </a:r>
            <a:r>
              <a:rPr lang="en-US" altLang="ko-KR" dirty="0" err="1" smtClean="0"/>
              <a:t>len</a:t>
            </a:r>
            <a:r>
              <a:rPr lang="ko-KR" altLang="en-US" dirty="0" smtClean="0"/>
              <a:t>은 항상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변수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의 길이를 저장하고 </a:t>
            </a:r>
            <a:r>
              <a:rPr lang="ko-KR" altLang="en-US" dirty="0" err="1" smtClean="0"/>
              <a:t>있어야함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맴버</a:t>
            </a:r>
            <a:r>
              <a:rPr lang="ko-KR" altLang="en-US" dirty="0" smtClean="0"/>
              <a:t> 함수 </a:t>
            </a:r>
            <a:r>
              <a:rPr lang="ko-KR" altLang="en-US" dirty="0" err="1" smtClean="0"/>
              <a:t>구성시</a:t>
            </a:r>
            <a:r>
              <a:rPr lang="ko-KR" altLang="en-US" dirty="0" smtClean="0"/>
              <a:t> 유의할 것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 </a:t>
            </a:r>
            <a:r>
              <a:rPr lang="ko-KR" altLang="en-US" dirty="0"/>
              <a:t>과제 </a:t>
            </a:r>
            <a:r>
              <a:rPr lang="en-US" altLang="ko-KR" dirty="0"/>
              <a:t>&amp; </a:t>
            </a:r>
            <a:r>
              <a:rPr lang="ko-KR" altLang="en-US" dirty="0"/>
              <a:t>과제 결과 </a:t>
            </a:r>
            <a:r>
              <a:rPr lang="ko-KR" altLang="en-US" dirty="0" err="1"/>
              <a:t>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816"/>
          </a:xfrm>
        </p:spPr>
        <p:txBody>
          <a:bodyPr/>
          <a:lstStyle/>
          <a:p>
            <a:r>
              <a:rPr lang="ko-KR" altLang="en-US" dirty="0" smtClean="0"/>
              <a:t>결과레포트는 주석을 첨부한 </a:t>
            </a:r>
            <a:r>
              <a:rPr lang="ko-KR" altLang="en-US" dirty="0" err="1" smtClean="0"/>
              <a:t>하드카피</a:t>
            </a:r>
            <a:r>
              <a:rPr lang="ko-KR" altLang="en-US" dirty="0" smtClean="0"/>
              <a:t> 제출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14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메일 제목 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r>
              <a:rPr lang="en-US" altLang="ko-KR" dirty="0" smtClean="0"/>
              <a:t>   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1_X</a:t>
            </a:r>
            <a:r>
              <a:rPr lang="ko-KR" altLang="en-US" dirty="0" err="1" smtClean="0"/>
              <a:t>주차실습</a:t>
            </a:r>
            <a:r>
              <a:rPr lang="en-US" altLang="ko-KR" dirty="0" smtClean="0"/>
              <a:t>]</a:t>
            </a:r>
            <a:r>
              <a:rPr lang="ko-KR" altLang="en-US" dirty="0" smtClean="0"/>
              <a:t> 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1_X</a:t>
            </a:r>
            <a:r>
              <a:rPr lang="ko-KR" altLang="en-US" dirty="0" err="1" smtClean="0"/>
              <a:t>주차과제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 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Ex &gt;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1_1</a:t>
            </a:r>
            <a:r>
              <a:rPr lang="ko-KR" altLang="en-US" dirty="0" err="1" smtClean="0"/>
              <a:t>주차실습</a:t>
            </a:r>
            <a:r>
              <a:rPr lang="en-US" altLang="ko-KR" dirty="0" smtClean="0"/>
              <a:t>] 20110000</a:t>
            </a:r>
            <a:r>
              <a:rPr lang="en-US" altLang="ko-KR" dirty="0" smtClean="0"/>
              <a:t>_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 첨부 파일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과제제출물</a:t>
            </a:r>
            <a:r>
              <a:rPr lang="ko-KR" altLang="en-US" dirty="0" smtClean="0"/>
              <a:t> </a:t>
            </a:r>
            <a:r>
              <a:rPr lang="ko-KR" altLang="en-US" dirty="0" smtClean="0"/>
              <a:t>압축해서 </a:t>
            </a:r>
            <a:r>
              <a:rPr lang="ko-KR" altLang="en-US" dirty="0" smtClean="0"/>
              <a:t>첨부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과제결과보고서와 과제코드파일은 같이 압축해서 </a:t>
            </a:r>
            <a:r>
              <a:rPr lang="ko-KR" altLang="en-US" dirty="0" err="1" smtClean="0"/>
              <a:t>보낼것</a:t>
            </a:r>
            <a:r>
              <a:rPr lang="en-US" altLang="ko-KR" dirty="0" smtClean="0"/>
              <a:t>) </a:t>
            </a:r>
            <a:r>
              <a:rPr lang="en-US" altLang="ko-KR" dirty="0" smtClean="0"/>
              <a:t>:</a:t>
            </a:r>
          </a:p>
          <a:p>
            <a:pPr>
              <a:buNone/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1_X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.zip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Ex &gt; 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_20110000.zip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##### </a:t>
            </a:r>
            <a:r>
              <a:rPr lang="ko-KR" altLang="en-US" dirty="0" smtClean="0">
                <a:solidFill>
                  <a:srgbClr val="FF0000"/>
                </a:solidFill>
              </a:rPr>
              <a:t>형식 틀릴 시 감점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44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및 날짜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pPr>
              <a:buNone/>
            </a:pPr>
            <a:r>
              <a:rPr lang="en-US" altLang="ko-KR" smtClean="0"/>
              <a:t> </a:t>
            </a:r>
            <a:r>
              <a:rPr lang="en-US" altLang="ko-KR"/>
              <a:t>whtstq2@u.sogang.ac.kr</a:t>
            </a:r>
            <a:endParaRPr lang="en-US" altLang="ko-KR" dirty="0" smtClean="0"/>
          </a:p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실험일 전날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late </a:t>
            </a:r>
            <a:r>
              <a:rPr lang="ko-KR" altLang="en-US" dirty="0" smtClean="0"/>
              <a:t>안받음</a:t>
            </a:r>
            <a:r>
              <a:rPr lang="en-US" altLang="ko-KR" dirty="0" smtClean="0"/>
              <a:t>. late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Ex &gt; </a:t>
            </a:r>
            <a:r>
              <a:rPr lang="ko-KR" altLang="en-US" dirty="0" smtClean="0"/>
              <a:t>화요일 실험반의 경우 월요일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보고서의 경우 </a:t>
            </a:r>
            <a:r>
              <a:rPr lang="ko-KR" altLang="en-US" dirty="0" err="1" smtClean="0"/>
              <a:t>실험일에</a:t>
            </a:r>
            <a:r>
              <a:rPr lang="ko-KR" altLang="en-US" dirty="0" smtClean="0"/>
              <a:t> 담당 조교에게 제출할 것</a:t>
            </a:r>
            <a:r>
              <a:rPr lang="en-US" altLang="ko-KR" dirty="0" smtClean="0"/>
              <a:t>.(</a:t>
            </a:r>
            <a:r>
              <a:rPr lang="ko-KR" altLang="en-US" dirty="0" smtClean="0"/>
              <a:t>역시</a:t>
            </a:r>
            <a:r>
              <a:rPr lang="en-US" altLang="ko-KR" dirty="0" smtClean="0"/>
              <a:t> late </a:t>
            </a:r>
            <a:r>
              <a:rPr lang="ko-KR" altLang="en-US" dirty="0" smtClean="0"/>
              <a:t>받지 않음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05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961</TotalTime>
  <Words>406</Words>
  <Application>Microsoft Office PowerPoint</Application>
  <PresentationFormat>화면 슬라이드 쇼(4:3)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Monotype Sorts</vt:lpstr>
      <vt:lpstr>굴림</vt:lpstr>
      <vt:lpstr>돋움</vt:lpstr>
      <vt:lpstr>Arial</vt:lpstr>
      <vt:lpstr>Times New Roman</vt:lpstr>
      <vt:lpstr>테마1</vt:lpstr>
      <vt:lpstr>5주차 실습 안내 (C++ Programming)</vt:lpstr>
      <vt:lpstr>실습 결과 레포트</vt:lpstr>
      <vt:lpstr>5주차  실습 </vt:lpstr>
      <vt:lpstr>5주차 과제 &amp; 과제 결과 레포트</vt:lpstr>
      <vt:lpstr>5주차 과제 &amp; 과제 결과 레포트</vt:lpstr>
      <vt:lpstr>5주차 과제 &amp; 과제 결과 레포트</vt:lpstr>
      <vt:lpstr>제출 방식</vt:lpstr>
      <vt:lpstr>제출 이메일 및 날짜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실습 안내 (UNIX-2)</dc:title>
  <dc:creator>Microsoft Corporation</dc:creator>
  <cp:lastModifiedBy>whtstq2</cp:lastModifiedBy>
  <cp:revision>21</cp:revision>
  <dcterms:created xsi:type="dcterms:W3CDTF">2006-10-05T04:04:58Z</dcterms:created>
  <dcterms:modified xsi:type="dcterms:W3CDTF">2019-10-08T03:08:43Z</dcterms:modified>
</cp:coreProperties>
</file>