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312" r:id="rId2"/>
    <p:sldId id="398" r:id="rId3"/>
    <p:sldId id="362" r:id="rId4"/>
    <p:sldId id="365" r:id="rId5"/>
    <p:sldId id="400" r:id="rId6"/>
    <p:sldId id="339" r:id="rId7"/>
    <p:sldId id="364" r:id="rId8"/>
    <p:sldId id="393" r:id="rId9"/>
  </p:sldIdLst>
  <p:sldSz cx="9144000" cy="6858000" type="screen4x3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D03D9"/>
    <a:srgbClr val="FFCC66"/>
    <a:srgbClr val="FFFFCC"/>
    <a:srgbClr val="ED0303"/>
    <a:srgbClr val="000066"/>
    <a:srgbClr val="FFFF99"/>
    <a:srgbClr val="66CCFF"/>
    <a:srgbClr val="FFFF66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8" autoAdjust="0"/>
    <p:restoredTop sz="79737" autoAdjust="0"/>
  </p:normalViewPr>
  <p:slideViewPr>
    <p:cSldViewPr snapToObjects="1">
      <p:cViewPr varScale="1">
        <p:scale>
          <a:sx n="90" d="100"/>
          <a:sy n="90" d="100"/>
        </p:scale>
        <p:origin x="2298" y="90"/>
      </p:cViewPr>
      <p:guideLst>
        <p:guide pos="2879"/>
        <p:guide orient="horz" pos="2160"/>
      </p:guideLst>
    </p:cSldViewPr>
  </p:slideViewPr>
  <p:outlineViewPr>
    <p:cViewPr>
      <p:scale>
        <a:sx n="33" d="100"/>
        <a:sy n="33" d="100"/>
      </p:scale>
      <p:origin x="0" y="-145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077" y="0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algn="r"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1275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077" y="9371275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algn="r" defTabSz="908042" eaLnBrk="1" latinLnBrk="1" hangingPunct="1">
              <a:defRPr/>
            </a:lvl1pPr>
          </a:lstStyle>
          <a:p>
            <a:fld id="{C70C1624-D92F-4B32-B090-2D747B7886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891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077" y="0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algn="r"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2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356" y="4687204"/>
            <a:ext cx="5387052" cy="443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1275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077" y="9371275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algn="r" defTabSz="908042" eaLnBrk="1" latinLnBrk="1" hangingPunct="1">
              <a:defRPr/>
            </a:lvl1pPr>
          </a:lstStyle>
          <a:p>
            <a:fld id="{182FBD2B-A5C7-49F5-80E8-0F3AE792F1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3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6123" indent="-282884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3098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6338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9577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89690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39804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9917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40030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DDC4A62-38BF-4B06-AE96-329387CF012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208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BD2B-A5C7-49F5-80E8-0F3AE792F12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05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BD2B-A5C7-49F5-80E8-0F3AE792F122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29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BD2B-A5C7-49F5-80E8-0F3AE792F122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478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BD2B-A5C7-49F5-80E8-0F3AE792F122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1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BF405-D7FC-45D5-927F-1DC08F76C2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0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0C9F9-A743-4FBF-910B-9A5ACA66CC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2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8438" y="260350"/>
            <a:ext cx="2074862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072188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00A67-318A-4C5B-AA7F-EF8B0650B5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43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16BBD-41AC-41A3-A5B6-7768F6947F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2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6C54A-5FC7-41B0-873F-792E1B7647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5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485900"/>
            <a:ext cx="4037012" cy="4895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84700" y="1485900"/>
            <a:ext cx="4038600" cy="4895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E223B-D566-4B16-B66B-FD3FAC4429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7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F4B06-CECE-4C7D-83A3-C61D90825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33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FC6DF-0ACB-437B-86DC-B25A24E24D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4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1A9DB-F215-41A3-B98F-EFFEDD2096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334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11F89-6B94-428D-8D2A-79001488ED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7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514D8-AEB3-463E-A2EF-C3DE84EE30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36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내용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5900"/>
            <a:ext cx="82280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182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3938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fld id="{C85B3D5B-0899-4040-AD82-9AEA01D890F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kern="1200">
          <a:solidFill>
            <a:srgbClr val="002164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00FF"/>
        </a:buClr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uka756@sogang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8518B5-E7F3-4218-82C8-6F7DA57BAA2B}" type="slidenum"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772400" cy="1682750"/>
          </a:xfrm>
          <a:effectLst>
            <a:outerShdw dist="35921" dir="2700000" algn="ctr" rotWithShape="0">
              <a:srgbClr val="333333"/>
            </a:outerShdw>
          </a:effectLst>
        </p:spPr>
        <p:txBody>
          <a:bodyPr anchor="ctr"/>
          <a:lstStyle/>
          <a:p>
            <a:pPr eaLnBrk="1" hangingPunct="1"/>
            <a:r>
              <a:rPr lang="ko-KR" altLang="en-US" sz="4600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3250"/>
            <a:ext cx="6400800" cy="1752600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bg1"/>
                </a:solidFill>
              </a:rPr>
              <a:t>서강대학교 교수학습센터</a:t>
            </a:r>
          </a:p>
          <a:p>
            <a:pPr eaLnBrk="1" hangingPunct="1"/>
            <a:r>
              <a:rPr lang="ko-KR" altLang="en-US" sz="2000" dirty="0">
                <a:solidFill>
                  <a:schemeClr val="bg1"/>
                </a:solidFill>
              </a:rPr>
              <a:t>부소장 정유성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11505" y="3500755"/>
            <a:ext cx="77724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3600" dirty="0" smtClean="0">
                <a:solidFill>
                  <a:schemeClr val="bg1"/>
                </a:solidFill>
              </a:rPr>
              <a:t>고급 소프트웨어 실습 </a:t>
            </a:r>
            <a:r>
              <a:rPr lang="en-US" altLang="ko-KR" sz="3600" dirty="0" smtClean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36905" y="4797425"/>
            <a:ext cx="76327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CUDA </a:t>
            </a:r>
            <a:r>
              <a:rPr lang="ko-KR" altLang="en-US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프로그래밍의 기초 </a:t>
            </a: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600" dirty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조교 연락처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담당 조교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이재석</a:t>
            </a:r>
            <a:endParaRPr lang="en-US" altLang="ko-KR" dirty="0" smtClean="0"/>
          </a:p>
          <a:p>
            <a:r>
              <a:rPr lang="ko-KR" altLang="en-US" dirty="0" smtClean="0"/>
              <a:t>그래픽스 연구실</a:t>
            </a:r>
            <a:r>
              <a:rPr lang="en-US" altLang="ko-KR" dirty="0" smtClean="0"/>
              <a:t>(AS914)</a:t>
            </a:r>
          </a:p>
          <a:p>
            <a:r>
              <a:rPr lang="en-US" altLang="ko-KR" dirty="0" smtClean="0">
                <a:hlinkClick r:id="rId2"/>
              </a:rPr>
              <a:t>luka756@sogang.ac.kr</a:t>
            </a:r>
            <a:endParaRPr lang="en-US" altLang="ko-KR" dirty="0" smtClean="0"/>
          </a:p>
          <a:p>
            <a:r>
              <a:rPr lang="en-US" altLang="ko-KR" dirty="0" smtClean="0"/>
              <a:t>010-8730-2427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문의가 있을 시 조교에게 먼저 연락</a:t>
            </a:r>
            <a:r>
              <a:rPr lang="en-US" altLang="ko-KR" dirty="0" smtClean="0"/>
              <a:t>. </a:t>
            </a:r>
          </a:p>
          <a:p>
            <a:r>
              <a:rPr lang="ko-KR" altLang="en-US" u="sng" dirty="0" smtClean="0"/>
              <a:t>임의로 교수님께 연락하지 말 것</a:t>
            </a:r>
            <a:r>
              <a:rPr lang="en-US" altLang="ko-KR" u="sng" dirty="0" smtClean="0"/>
              <a:t>.</a:t>
            </a:r>
          </a:p>
          <a:p>
            <a:endParaRPr lang="en-US" altLang="ko-KR" u="sng" dirty="0"/>
          </a:p>
          <a:p>
            <a:r>
              <a:rPr lang="ko-KR" altLang="en-US" sz="2000" u="sng" dirty="0" smtClean="0"/>
              <a:t>기말고사 일정 </a:t>
            </a:r>
            <a:r>
              <a:rPr lang="en-US" altLang="ko-KR" sz="2000" u="sng" dirty="0" smtClean="0"/>
              <a:t>:</a:t>
            </a:r>
            <a:r>
              <a:rPr lang="ko-KR" altLang="en-US" sz="2000" u="sng" dirty="0" smtClean="0"/>
              <a:t> </a:t>
            </a:r>
            <a:r>
              <a:rPr lang="en-US" altLang="ko-KR" sz="2000" u="sng" dirty="0" smtClean="0"/>
              <a:t>12</a:t>
            </a:r>
            <a:r>
              <a:rPr lang="ko-KR" altLang="en-US" sz="2000" u="sng" dirty="0" smtClean="0"/>
              <a:t>월 </a:t>
            </a:r>
            <a:r>
              <a:rPr lang="en-US" altLang="ko-KR" sz="2000" u="sng" dirty="0" smtClean="0"/>
              <a:t>14</a:t>
            </a:r>
            <a:r>
              <a:rPr lang="ko-KR" altLang="en-US" sz="2000" u="sng" dirty="0" smtClean="0"/>
              <a:t>일 토요일 오전 </a:t>
            </a:r>
            <a:r>
              <a:rPr lang="en-US" altLang="ko-KR" sz="2000" u="sng" dirty="0" smtClean="0"/>
              <a:t>9</a:t>
            </a:r>
            <a:r>
              <a:rPr lang="ko-KR" altLang="en-US" sz="2000" u="sng" dirty="0" smtClean="0"/>
              <a:t>시</a:t>
            </a:r>
            <a:r>
              <a:rPr lang="en-US" altLang="ko-KR" sz="2000" u="sng" dirty="0" smtClean="0"/>
              <a:t>-10</a:t>
            </a:r>
            <a:r>
              <a:rPr lang="ko-KR" altLang="en-US" sz="2000" u="sng" dirty="0" smtClean="0"/>
              <a:t>시 </a:t>
            </a:r>
            <a:r>
              <a:rPr lang="en-US" altLang="ko-KR" sz="2000" u="sng" dirty="0" smtClean="0"/>
              <a:t>30</a:t>
            </a:r>
            <a:r>
              <a:rPr lang="ko-KR" altLang="en-US" sz="2000" u="sng" dirty="0" smtClean="0"/>
              <a:t>분 </a:t>
            </a:r>
            <a:r>
              <a:rPr lang="en-US" altLang="ko-KR" sz="2000" u="sng" smtClean="0"/>
              <a:t>[RA204]</a:t>
            </a:r>
            <a:endParaRPr lang="ko-KR" altLang="en-US" sz="2000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0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485900"/>
            <a:ext cx="8353176" cy="4895850"/>
          </a:xfrm>
        </p:spPr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소스 파일을 오른쪽 클릭하여 속성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빌드에서 제외 를 선택하여 컴파일 할 소스파일을 변경할 수 있다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실습이나 과제 시 한 프로젝트에 모든 소스파일을 넣되 아래와 같이 변경하여 컴파일할 수 있게 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5" y="2638557"/>
            <a:ext cx="3025701" cy="40321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78" y="3429000"/>
            <a:ext cx="576064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485900"/>
            <a:ext cx="8353176" cy="4895850"/>
          </a:xfrm>
        </p:spPr>
        <p:txBody>
          <a:bodyPr/>
          <a:lstStyle/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CUDA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프로그램의 경우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 변경 후 컴파일할 때 변경 사항이 반영되지 않는 경우가 종종 일어난다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문제 발생 시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상단의 빌드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솔루션 다시 빌드 를 사용하면 문제가 해결된다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문제가 계속 발생할 시 조교에게 도움을 청할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시간 측정은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release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모드로 진행할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프로그래밍 환경은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2017, CUDA 10.1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가급적 사용하는 것을 권장하며 이외의 </a:t>
            </a:r>
            <a:r>
              <a:rPr lang="ko-KR" altLang="en-US" sz="2000" smtClean="0">
                <a:latin typeface="굴림" panose="020B0600000101010101" pitchFamily="50" charset="-127"/>
                <a:ea typeface="굴림" panose="020B0600000101010101" pitchFamily="50" charset="-127"/>
              </a:rPr>
              <a:t>버전은 채점에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불이익이 발생할 수 있음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1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485900"/>
            <a:ext cx="8497192" cy="4895850"/>
          </a:xfrm>
        </p:spPr>
        <p:txBody>
          <a:bodyPr/>
          <a:lstStyle/>
          <a:p>
            <a:endParaRPr lang="en-US" altLang="ko-KR" sz="2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실습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제출기한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당일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제출할 것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snnnnnnL12_1.cu snnnnnnL12_2.cu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압축하여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snnnnnnL12.zip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제출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 </a:t>
            </a:r>
            <a:endParaRPr lang="en-US" altLang="ko-KR" sz="2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기말고사 관계로 과제 생략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67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지난 숙제 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의 코드를 기반으로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shared memory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사용하여 수행 속도를 가속화하라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CPU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버전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GPU-global memory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버전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GPU-shared memory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버전 세 가지의 </a:t>
                </a:r>
                <a:r>
                  <a:rPr lang="ko-KR" altLang="en-US" sz="2000" dirty="0" err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수행시간을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비교하여 보고 얼마나 차이가 있는지 확인하여라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주어진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thread block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크기에 대해서 </a:t>
                </a:r>
                <a:r>
                  <a:rPr lang="ko-KR" altLang="en-US" sz="2000" dirty="0" err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중복성을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의미하는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값을 변화시켜 가면서 두 가지 버전의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GPU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커널 함수의 시간을 측정하고 왜 그런 결과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/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차이가 발생하였는지 분석하여라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은 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2^24 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이상의 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의 제곱수를 사용하고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는 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의 제곱수를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사용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47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0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제공된 기본 코드는 아래와 같이 사진을 좀더 선명하게 바꾸어 주는 프로그램이다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6" name="내용 개체 틀 6" descr="식물, 동물, 실외이(가) 표시된 사진&#10;&#10;자동 생성된 설명">
            <a:extLst>
              <a:ext uri="{FF2B5EF4-FFF2-40B4-BE49-F238E27FC236}">
                <a16:creationId xmlns:a16="http://schemas.microsoft.com/office/drawing/2014/main" id="{27AD401F-0D47-4C4A-BAB4-B73630E373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348880"/>
            <a:ext cx="2707770" cy="290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 descr="식물, 동물, 실외이(가) 표시된 사진&#10;&#10;자동 생성된 설명">
            <a:extLst>
              <a:ext uri="{FF2B5EF4-FFF2-40B4-BE49-F238E27FC236}">
                <a16:creationId xmlns:a16="http://schemas.microsoft.com/office/drawing/2014/main" id="{C4E78F6B-DA77-4E38-BE4C-25B72E076D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48880"/>
            <a:ext cx="2707770" cy="290529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067944" y="380152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2F301C-08B8-4B29-AC2C-BC505F0F73EE}"/>
              </a:ext>
            </a:extLst>
          </p:cNvPr>
          <p:cNvSpPr txBox="1"/>
          <p:nvPr/>
        </p:nvSpPr>
        <p:spPr>
          <a:xfrm>
            <a:off x="1115616" y="544366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butterfly.bmp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0BF1F-282A-4571-AF30-1C5A0E9809DE}"/>
              </a:ext>
            </a:extLst>
          </p:cNvPr>
          <p:cNvSpPr txBox="1"/>
          <p:nvPr/>
        </p:nvSpPr>
        <p:spPr>
          <a:xfrm>
            <a:off x="2620360" y="5453600"/>
            <a:ext cx="129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[987x1059]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F301C-08B8-4B29-AC2C-BC505F0F73EE}"/>
              </a:ext>
            </a:extLst>
          </p:cNvPr>
          <p:cNvSpPr txBox="1"/>
          <p:nvPr/>
        </p:nvSpPr>
        <p:spPr>
          <a:xfrm>
            <a:off x="5305513" y="5442172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out.bmp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0BF1F-282A-4571-AF30-1C5A0E9809DE}"/>
              </a:ext>
            </a:extLst>
          </p:cNvPr>
          <p:cNvSpPr txBox="1"/>
          <p:nvPr/>
        </p:nvSpPr>
        <p:spPr>
          <a:xfrm>
            <a:off x="6810257" y="5452111"/>
            <a:ext cx="129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[987x1059]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03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Global memory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만을 사용하여 작성된 프로그램을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shared memory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사용하는 프로그램으로 변경하고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성능의 차이를 비교하여라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제공된 다른 큰 크기의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bmp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파일도 사용하여 보고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블록의 크기를 변경시켜 가며 수행 시간의 변화를 관찰하여라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제출 시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out.bmp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들은 제거할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7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18483</TotalTime>
  <Pages>10</Pages>
  <Words>317</Words>
  <Characters>0</Characters>
  <Application>Microsoft Office PowerPoint</Application>
  <DocSecurity>0</DocSecurity>
  <PresentationFormat>화면 슬라이드 쇼(4:3)</PresentationFormat>
  <Lines>0</Lines>
  <Paragraphs>65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HY헤드라인M</vt:lpstr>
      <vt:lpstr>굴림</vt:lpstr>
      <vt:lpstr>Arial</vt:lpstr>
      <vt:lpstr>Cambria Math</vt:lpstr>
      <vt:lpstr>Wingdings</vt:lpstr>
      <vt:lpstr>기본 디자인</vt:lpstr>
      <vt:lpstr>제목</vt:lpstr>
      <vt:lpstr>조교 연락처</vt:lpstr>
      <vt:lpstr>소스 파일 바꾸기</vt:lpstr>
      <vt:lpstr>유의사항</vt:lpstr>
      <vt:lpstr>제출 형식</vt:lpstr>
      <vt:lpstr>실습 1</vt:lpstr>
      <vt:lpstr>실습 2</vt:lpstr>
      <vt:lpstr>실습 2</vt:lpstr>
    </vt:vector>
  </TitlesOfParts>
  <Company>SOGANG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CTL</dc:title>
  <dc:creator>교수학습센터</dc:creator>
  <cp:lastModifiedBy>grklimt3</cp:lastModifiedBy>
  <cp:revision>411</cp:revision>
  <cp:lastPrinted>2019-04-09T07:18:53Z</cp:lastPrinted>
  <dcterms:modified xsi:type="dcterms:W3CDTF">2019-12-09T03:02:29Z</dcterms:modified>
</cp:coreProperties>
</file>