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828" autoAdjust="0"/>
  </p:normalViewPr>
  <p:slideViewPr>
    <p:cSldViewPr snapToGrid="0">
      <p:cViewPr varScale="1">
        <p:scale>
          <a:sx n="79" d="100"/>
          <a:sy n="79" d="100"/>
        </p:scale>
        <p:origin x="177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EA34-E32E-435C-9F40-35C18718B331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ED16-1131-4199-960E-BE45B589B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음식과 함께 같이 곁들일 수 있는 술이나 음료들도 추가하면 좋을 거 같아요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내 위치를 기반으로 추천해준 음식을 먹을 수 있는 음식점들을 검색하는 기능도 있으면 좋을 거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</a:t>
            </a:r>
            <a:r>
              <a:rPr lang="ko-KR" altLang="en-US" dirty="0" err="1"/>
              <a:t>날씨뿐</a:t>
            </a:r>
            <a:r>
              <a:rPr lang="ko-KR" altLang="en-US" dirty="0"/>
              <a:t> 아니라 듣는 사람의 성향도 생각해서 플레이리스트를 만든다는 게 무척 좋았습니다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요즘 많이 하는 </a:t>
            </a:r>
            <a:r>
              <a:rPr lang="en-US" altLang="ko-KR" dirty="0"/>
              <a:t>MBTI </a:t>
            </a:r>
            <a:r>
              <a:rPr lang="ko-KR" altLang="en-US" dirty="0"/>
              <a:t>성향을 따라서 여러 리스트를 만들어도 좋을 거 같아요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추천곡이</a:t>
            </a:r>
            <a:r>
              <a:rPr lang="ko-KR" altLang="en-US" dirty="0"/>
              <a:t> </a:t>
            </a:r>
            <a:r>
              <a:rPr lang="en-US" altLang="ko-KR" dirty="0"/>
              <a:t>1~2</a:t>
            </a:r>
            <a:r>
              <a:rPr lang="ko-KR" altLang="en-US" dirty="0"/>
              <a:t>곡이면 더 좋은 때도 있을 거 같아요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노래를 듣고 간단한 평을 올리는 기능도 있으면 다른 사람들과 공유도 되고 </a:t>
            </a:r>
            <a:r>
              <a:rPr lang="ko-KR" altLang="en-US" dirty="0" err="1"/>
              <a:t>좋을거같지만</a:t>
            </a:r>
            <a:r>
              <a:rPr lang="en-US" altLang="ko-KR" dirty="0"/>
              <a:t>….</a:t>
            </a:r>
            <a:r>
              <a:rPr lang="ko-KR" altLang="en-US" dirty="0"/>
              <a:t>아직 </a:t>
            </a:r>
            <a:r>
              <a:rPr lang="ko-KR" altLang="en-US" dirty="0" err="1"/>
              <a:t>배운걸로는</a:t>
            </a:r>
            <a:r>
              <a:rPr lang="ko-KR" altLang="en-US" dirty="0"/>
              <a:t> </a:t>
            </a:r>
            <a:r>
              <a:rPr lang="ko-KR" altLang="en-US" dirty="0" err="1"/>
              <a:t>안될거같기도하고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8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드라이브 코스에 맞는 주변 </a:t>
            </a:r>
            <a:r>
              <a:rPr lang="ko-KR" altLang="en-US" dirty="0" err="1"/>
              <a:t>포토스팟이나</a:t>
            </a:r>
            <a:r>
              <a:rPr lang="ko-KR" altLang="en-US" dirty="0"/>
              <a:t> </a:t>
            </a:r>
            <a:r>
              <a:rPr lang="ko-KR" altLang="en-US" dirty="0" err="1"/>
              <a:t>가볼만한곳</a:t>
            </a:r>
            <a:r>
              <a:rPr lang="ko-KR" altLang="en-US" dirty="0"/>
              <a:t> 음식 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3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스마트렌즈처럼</a:t>
            </a:r>
            <a:r>
              <a:rPr lang="en-US" altLang="ko-KR" dirty="0"/>
              <a:t>, </a:t>
            </a:r>
            <a:r>
              <a:rPr lang="ko-KR" altLang="en-US" dirty="0"/>
              <a:t>무슨 식물인지 모를 때 검색할 수 있는 기능을 링크 걸어두는 것도 좋을 거 같아요</a:t>
            </a:r>
            <a:endParaRPr lang="en-US" altLang="ko-KR" dirty="0"/>
          </a:p>
          <a:p>
            <a:r>
              <a:rPr lang="ko-KR" altLang="en-US" dirty="0"/>
              <a:t>초보 식집사들도 쉽게 접근할 수 있을 거 같아요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9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제철 식자재 추천과 쇼핑링크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43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쉽게 농업을 할 수 있는 물품이나 새로운 기술들이 있다면 추천해주는 부분이 있으면 좋을 거 같아요</a:t>
            </a:r>
            <a:r>
              <a:rPr lang="en-US" altLang="ko-KR" dirty="0"/>
              <a:t>. </a:t>
            </a:r>
            <a:r>
              <a:rPr lang="ko-KR" altLang="en-US" dirty="0"/>
              <a:t>구매하는 </a:t>
            </a:r>
            <a:r>
              <a:rPr lang="ko-KR" altLang="en-US" dirty="0" err="1"/>
              <a:t>링크랑</a:t>
            </a:r>
            <a:r>
              <a:rPr lang="ko-KR" altLang="en-US" dirty="0"/>
              <a:t> 연결해도 좋고</a:t>
            </a:r>
            <a:r>
              <a:rPr lang="en-US" altLang="ko-KR" dirty="0"/>
              <a:t>,..</a:t>
            </a:r>
          </a:p>
          <a:p>
            <a:r>
              <a:rPr lang="ko-KR" altLang="en-US" dirty="0"/>
              <a:t>처음 농업을 하는 사람들도 확인할 수 있게 간단한 농작물에 대한 설명도 있다면 </a:t>
            </a:r>
            <a:r>
              <a:rPr lang="ko-KR" altLang="en-US" dirty="0" err="1"/>
              <a:t>좋을거같아요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4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개인의 옷 스타일에 맞춘 추천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111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시간을 지정해서 알람 기능을 추가하여 운동하는 의지가 더 생길 수 있으면 좋을 거 같아요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위치를 활용해서 주변에 운동할 수 있는 공간이 검색되면 좋을 거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D16-1131-4199-960E-BE45B589BB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1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237DC-9A4D-E78B-0BFF-B6974733D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80294-27C6-1FEB-02CF-5FA29E0A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9F775-6A5E-F959-8CE5-3DDBA9D0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44DD6-2FB7-B512-7282-27B15BE4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A5420-8FC8-9CCB-890F-81C4D6E3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A95CB-BD68-13EA-E63C-450B0C9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DF9CD-2614-964C-98C1-6562CFF9D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17CAF-8BF8-D576-53D1-84E3D49E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53236-23E2-C479-FCB8-E5F4351F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9E8AB-6B00-37AB-BFAC-0D1F1595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6C70D7-98A5-5780-0217-BC54D07D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7E0D1-C779-5586-DBF2-193460DC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1E3A2-E115-8CAF-89B5-340D19D6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BA8B1-5744-BC67-EC52-E6F52FE8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F83E4-C24F-4849-27AB-C6BC6E6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6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A7F24-827B-D2AA-780D-58262A6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051FF-589B-522A-CAD1-12546A07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1C397-B3A0-C1BB-33A0-C89A2E5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0F1F-A923-C012-D874-F4F6F327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CC00B-B8B5-6CFB-0637-302C89D5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8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09498-95EF-4B48-2227-C707929C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52F58-F13B-F335-80D8-ED57AC54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56F14-CAEF-295A-D062-BB829609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AA1D4-44FC-7C0B-FD87-FF24681C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260E9-A229-45DD-3A11-29966EAB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257C-86D7-F9ED-833A-14E8078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06788-ACA1-95B9-9CDE-0C4A1DBC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AE763-AA3E-1799-6D92-D9B63B624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F161-6F7E-38F7-FAF4-2F61EBFD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B7192-5D1A-EE0A-83D0-61547D12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5D1C3-E442-986C-95A9-D97C7C35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959E6-6EB5-A09C-B8B7-B020BD1B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E12FB-0D11-4018-1271-E6FDB0E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007C7-4535-1C7F-453E-A857B9A7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E38881-4827-3DE8-B2F4-43EE69371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CDA5FD-0E38-915F-EEDA-A975FE08B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FBFC6-85B2-476C-4CB9-2EBBB28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C9232-969F-ED84-A9C1-5F1ED92B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AE8AB-6B4F-6466-BAA5-69AF4841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C9F6-FBAB-CD71-3725-A3FD9B6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78559-F02D-BB9F-0489-2C65712C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8834C-316D-0B5F-F546-6E237EBF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27926-8E39-37A6-3A9C-666774EC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0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CFAE3-0172-D7D4-0BD5-6D6DA1B3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D1BF6F-B5A7-1FF8-952A-DFFB249C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AAC20-4EB9-BCD5-B585-C8F418AF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494E-5C46-4009-3605-86D9592C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BE57B-623A-0B63-00D5-721E568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123A6-2E37-280D-D3B7-E537795F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6BCFD-F6F1-3BD0-65CF-63B108B0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60224-D5D7-FD50-9BAE-337F8FF2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CAE4C-E68E-9A04-3EB8-586DD494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7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BEAF-4AAD-7C77-9566-27BD4479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711041-954D-3580-4C52-B687F53A6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EC3F7-B794-167C-D201-7A8C55C2D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17ABD-16A9-BE87-DED5-24048FF3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CE056-AE67-A297-0011-F4B71F9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9AD76-B668-4F58-96D5-FD4A7D51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D99F5A-B088-9047-CF0D-EAAD6EFA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44BFA-7760-BDB4-EE5F-C7CEAA36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C2608-E56F-6BDA-7EAC-B0DC2429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8C40-B118-494D-958F-6340D6DF174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AC77C-6888-30E3-8622-E8E6A5484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788A-21EF-3D25-DE06-DE9006C6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0A1F-3A77-467A-96BB-F741EACB2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E3A8-7287-8AAA-DF40-D4181B83F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625"/>
            <a:ext cx="12192000" cy="9077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Needs Statements – </a:t>
            </a:r>
            <a:r>
              <a:rPr lang="ko-KR" altLang="en-US" sz="4000" dirty="0"/>
              <a:t>날씨영향에 따라 </a:t>
            </a:r>
            <a:r>
              <a:rPr lang="ko-KR" altLang="en-US" sz="4000" dirty="0" err="1"/>
              <a:t>음식추천</a:t>
            </a:r>
            <a:r>
              <a:rPr lang="ko-KR" altLang="en-US" sz="40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0CBDD-08A4-4EC0-5D89-F8CAF84F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00" y="1055849"/>
            <a:ext cx="11196000" cy="5728992"/>
          </a:xfrm>
          <a:noFill/>
          <a:ln cap="rnd">
            <a:round/>
          </a:ln>
          <a:effectLst>
            <a:glow rad="330200">
              <a:schemeClr val="accent1">
                <a:lumMod val="40000"/>
                <a:lumOff val="60000"/>
                <a:alpha val="38000"/>
              </a:schemeClr>
            </a:glow>
            <a:softEdge rad="635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80000">
            <a:normAutofit/>
          </a:bodyPr>
          <a:lstStyle/>
          <a:p>
            <a:pPr algn="l"/>
            <a:r>
              <a:rPr lang="ko-KR" altLang="en-US" sz="3600" dirty="0">
                <a:solidFill>
                  <a:schemeClr val="tx1"/>
                </a:solidFill>
              </a:rPr>
              <a:t>프로젝트 배경 </a:t>
            </a:r>
            <a:r>
              <a:rPr lang="en-US" altLang="ko-KR" sz="3600" dirty="0">
                <a:solidFill>
                  <a:schemeClr val="tx1"/>
                </a:solidFill>
              </a:rPr>
              <a:t>- </a:t>
            </a:r>
            <a:r>
              <a:rPr lang="ko-KR" altLang="en-US" sz="3600" dirty="0">
                <a:solidFill>
                  <a:schemeClr val="tx1"/>
                </a:solidFill>
              </a:rPr>
              <a:t>김성철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세상 모든 사람들이 살아가는데 의식주가 꼭 필요합니다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의식주란 사람이 살아가는데 필수적인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가지 요소인 옷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음식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집을 뜻하는데 이 중에서 음식에 대한 애기를 하고 싶습니다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음식은 사람이 먹음으로써 활동에 필요한 영양분을 얻을 수 있도록 만들어진 사물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혹은 사람이 먹고 마시는 행위 자체이다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말할 것도 없이 사람이 살기 위해서 필요한 것들 중에서 가장 중요한 것이다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사람은 물을 마시지 않으면 </a:t>
            </a:r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일도 살지 못하고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음식을 먹지 못하면 한달도 버티지 못한다고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단순히 배를 채우는 것뿐 아니라 어떤 음식을 먹느냐 도 중요하고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얼마나 좋은 음식을 먹느냐가 사람의 건강 상태와 직결되기 때문입니다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신선하고 영양분이 많은 음식을 먹으면 점점 건강해지지만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오래되고 몸에 안 좋은 음식을 먹으면 없던 병도 생길 수 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사람 외의 동물들이 먹는 음식은 먹이라고 부르고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사육 등을 통해 길들여진 개체에 제공되는 음식은 사료라고 부른다고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하지만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음식의 종류는 셀 수 없을 정도로 많기도 하고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날씨의 영향을 받기도 하기 때문에 매일 음식을 먹어야 하는 사람들은 무엇을 먹어야 할지 매일 고민을 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tx1"/>
                </a:solidFill>
              </a:rPr>
              <a:t>그래서 조금이라도 더 편리 할 수 있도록 날씨에 따라 추천하는 음식을 알려 줄 수 있는 웹을 만들기로 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69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2D818-FCBD-7BEF-5F34-57304EC6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0"/>
            <a:ext cx="9999023" cy="116878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NeedsStatement</a:t>
            </a:r>
            <a:r>
              <a:rPr lang="en-US" altLang="ko-KR" dirty="0"/>
              <a:t> – </a:t>
            </a:r>
            <a:r>
              <a:rPr lang="ko-KR" altLang="en-US" sz="2800"/>
              <a:t>날씨상황에 따른 운동추천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954BC3-A38F-F088-7076-E8F78E9EA9B9}"/>
              </a:ext>
            </a:extLst>
          </p:cNvPr>
          <p:cNvSpPr/>
          <p:nvPr/>
        </p:nvSpPr>
        <p:spPr>
          <a:xfrm>
            <a:off x="1891863" y="1355835"/>
            <a:ext cx="8552793" cy="50764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B8A6E-05C3-6542-AF37-118C028F6BA9}"/>
              </a:ext>
            </a:extLst>
          </p:cNvPr>
          <p:cNvSpPr txBox="1"/>
          <p:nvPr/>
        </p:nvSpPr>
        <p:spPr>
          <a:xfrm>
            <a:off x="2167759" y="1686912"/>
            <a:ext cx="7953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프로젝트 배경 </a:t>
            </a:r>
            <a:r>
              <a:rPr lang="en-US" altLang="ko-KR" sz="3000" dirty="0"/>
              <a:t>- </a:t>
            </a:r>
            <a:r>
              <a:rPr lang="ko-KR" altLang="en-US" sz="3000" dirty="0" err="1"/>
              <a:t>한치영</a:t>
            </a:r>
            <a:endParaRPr lang="en-US" altLang="ko-KR" sz="3000" dirty="0"/>
          </a:p>
          <a:p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대한민국의 기대수명은 </a:t>
            </a:r>
            <a:r>
              <a:rPr lang="en-US" altLang="ko-KR" dirty="0"/>
              <a:t>82.7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현재 우리는 </a:t>
            </a:r>
            <a:r>
              <a:rPr lang="en-US" altLang="ko-KR" dirty="0"/>
              <a:t>100</a:t>
            </a:r>
            <a:r>
              <a:rPr lang="ko-KR" altLang="en-US" dirty="0"/>
              <a:t>세 시대에 살고 있습니다</a:t>
            </a:r>
            <a:r>
              <a:rPr lang="en-US" altLang="ko-KR" dirty="0"/>
              <a:t>. 100</a:t>
            </a:r>
            <a:r>
              <a:rPr lang="ko-KR" altLang="en-US" dirty="0"/>
              <a:t>세 시대에 특히 중요한 것은 건강이라고 말할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통계에 따르면 평균 수명은 계속해 증가하고 있지만 건강 수명은 오히려 감소하고 있다고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건강하게 살아가기 위해선 규칙적인 운동</a:t>
            </a:r>
            <a:r>
              <a:rPr lang="en-US" altLang="ko-KR" dirty="0"/>
              <a:t>, </a:t>
            </a:r>
            <a:r>
              <a:rPr lang="ko-KR" altLang="en-US" dirty="0"/>
              <a:t>균형 잡힌 식사</a:t>
            </a:r>
            <a:r>
              <a:rPr lang="en-US" altLang="ko-KR" dirty="0"/>
              <a:t>, </a:t>
            </a:r>
            <a:r>
              <a:rPr lang="ko-KR" altLang="en-US" dirty="0"/>
              <a:t>스트레스 관리</a:t>
            </a:r>
            <a:r>
              <a:rPr lang="en-US" altLang="ko-KR" dirty="0"/>
              <a:t>, </a:t>
            </a:r>
            <a:r>
              <a:rPr lang="ko-KR" altLang="en-US" dirty="0"/>
              <a:t>충분한 수면이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저는 날씨 상황에 맞게 다양한 운동을 추천하여 운동에 취미를 붙이고</a:t>
            </a:r>
            <a:r>
              <a:rPr lang="en-US" altLang="ko-KR" dirty="0"/>
              <a:t>, </a:t>
            </a:r>
            <a:r>
              <a:rPr lang="ko-KR" altLang="en-US" dirty="0"/>
              <a:t>스트레스를 해소할 수 있는 현대인들에게 필요한 프로젝트를 개발하려고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55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56086D6-C253-9CF2-9877-4A75438E0C21}"/>
              </a:ext>
            </a:extLst>
          </p:cNvPr>
          <p:cNvSpPr/>
          <p:nvPr/>
        </p:nvSpPr>
        <p:spPr>
          <a:xfrm>
            <a:off x="808273" y="1444907"/>
            <a:ext cx="10495984" cy="4961299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F834BF-8A44-2B02-A69C-B79DFC1D6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24" y="511740"/>
            <a:ext cx="9041396" cy="543475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/>
              <a:t>Needs Statements </a:t>
            </a:r>
            <a:r>
              <a:rPr lang="en-US" altLang="ko-KR" sz="3600" b="1" dirty="0"/>
              <a:t>– </a:t>
            </a:r>
            <a:r>
              <a:rPr lang="ko-KR" altLang="en-US" sz="3600" dirty="0">
                <a:latin typeface="+mj-lt"/>
              </a:rPr>
              <a:t>날씨에 맞는 음악 추천 </a:t>
            </a:r>
            <a:r>
              <a:rPr lang="en-US" altLang="ko-KR" sz="3600" dirty="0">
                <a:latin typeface="+mj-lt"/>
              </a:rPr>
              <a:t>App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CAA6F-68E8-5DDA-1241-6DEB3291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626" y="1718918"/>
            <a:ext cx="3581273" cy="363380"/>
          </a:xfrm>
        </p:spPr>
        <p:txBody>
          <a:bodyPr>
            <a:noAutofit/>
          </a:bodyPr>
          <a:lstStyle/>
          <a:p>
            <a:pPr algn="l"/>
            <a:r>
              <a:rPr lang="ko-KR" altLang="en-US" b="1" dirty="0"/>
              <a:t>프로젝트 배경</a:t>
            </a:r>
            <a:r>
              <a:rPr lang="en-US" altLang="ko-KR" b="1" dirty="0"/>
              <a:t>(</a:t>
            </a:r>
            <a:r>
              <a:rPr lang="ko-KR" altLang="en-US" b="1" dirty="0"/>
              <a:t>김혜진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FA91226-BC32-8661-082D-C2FAE1498E95}"/>
              </a:ext>
            </a:extLst>
          </p:cNvPr>
          <p:cNvSpPr txBox="1">
            <a:spLocks/>
          </p:cNvSpPr>
          <p:nvPr/>
        </p:nvSpPr>
        <p:spPr>
          <a:xfrm>
            <a:off x="1460626" y="2189705"/>
            <a:ext cx="9041394" cy="401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+mj-lt"/>
              </a:rPr>
              <a:t>여러분은 때로 드라이브를 하시거나 산책을 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또는 휴식을 취할 때 누군가가 플레이리스트를 추천해 주면 좋겠다고 생각하신 적은 </a:t>
            </a:r>
            <a:r>
              <a:rPr lang="ko-KR" altLang="en-US" sz="1800" dirty="0" err="1">
                <a:latin typeface="+mj-lt"/>
              </a:rPr>
              <a:t>없으신가요</a:t>
            </a:r>
            <a:r>
              <a:rPr lang="en-US" altLang="ko-KR" sz="1800" dirty="0">
                <a:latin typeface="+mj-lt"/>
              </a:rPr>
              <a:t>?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+mj-lt"/>
              </a:rPr>
              <a:t>이 </a:t>
            </a:r>
            <a:r>
              <a:rPr lang="en-US" altLang="ko-KR" sz="1800" dirty="0">
                <a:latin typeface="+mj-lt"/>
              </a:rPr>
              <a:t>Weather Music play App</a:t>
            </a:r>
            <a:r>
              <a:rPr lang="ko-KR" altLang="en-US" sz="1800" dirty="0">
                <a:latin typeface="+mj-lt"/>
              </a:rPr>
              <a:t>은 여러분에게 날씨에 맞는 음악을 선곡해 플레이리스트로 제공해 드리는 </a:t>
            </a:r>
            <a:r>
              <a:rPr lang="en-US" altLang="ko-KR" sz="1800" dirty="0">
                <a:latin typeface="+mj-lt"/>
              </a:rPr>
              <a:t>App</a:t>
            </a:r>
            <a:r>
              <a:rPr lang="ko-KR" altLang="en-US" sz="1800" dirty="0">
                <a:latin typeface="+mj-lt"/>
              </a:rPr>
              <a:t>이랍니다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다양한 음악의 장르와 뮤지션이 넘쳐나는 요즘 무수히 많은 새롭고 멋진 음악으로 여러분의 일상 속 순간을 장식해 보세요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아마 또 다른 여러분 만의 음악적 취향을 만나 보실 수 있을 거예요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ko-KR" altLang="en-US" sz="1800" dirty="0">
                <a:latin typeface="+mj-lt"/>
              </a:rPr>
              <a:t>비가 오는 날의 드라이브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햇살 좋은 날 가벼운 산책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나른한 오후에 즐기는 달콤한 휴식을 </a:t>
            </a:r>
            <a:r>
              <a:rPr lang="en-US" altLang="ko-KR" sz="1800" dirty="0">
                <a:latin typeface="+mj-lt"/>
              </a:rPr>
              <a:t>APP</a:t>
            </a:r>
            <a:r>
              <a:rPr lang="ko-KR" altLang="en-US" sz="1800" dirty="0">
                <a:latin typeface="+mj-lt"/>
              </a:rPr>
              <a:t>이 추천하는 음악과 함께 </a:t>
            </a:r>
            <a:r>
              <a:rPr lang="ko-KR" altLang="en-US" sz="1800" dirty="0" err="1">
                <a:latin typeface="+mj-lt"/>
              </a:rPr>
              <a:t>즐겨보시면</a:t>
            </a:r>
            <a:r>
              <a:rPr lang="ko-KR" altLang="en-US" sz="1800" dirty="0">
                <a:latin typeface="+mj-lt"/>
              </a:rPr>
              <a:t> 좋겠습니다</a:t>
            </a:r>
            <a:r>
              <a:rPr lang="en-US" altLang="ko-KR" sz="1800" dirty="0"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  <a:p>
            <a:pPr algn="l"/>
            <a:endParaRPr lang="en-US" altLang="ko-KR" sz="1400" dirty="0">
              <a:latin typeface="+mj-lt"/>
            </a:endParaRPr>
          </a:p>
          <a:p>
            <a:pPr algn="l"/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0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7113" y="90533"/>
            <a:ext cx="11163756" cy="905347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ko-KR" altLang="en-US" sz="4800"/>
              <a:t>  </a:t>
            </a:r>
            <a:r>
              <a:rPr lang="en-US" altLang="ko-KR" sz="4800"/>
              <a:t>Needs Statements</a:t>
            </a:r>
            <a:r>
              <a:rPr lang="ko-KR" altLang="en-US" sz="4800"/>
              <a:t> </a:t>
            </a:r>
            <a:r>
              <a:rPr lang="en-US" altLang="ko-KR" sz="4800"/>
              <a:t>-</a:t>
            </a:r>
            <a:r>
              <a:rPr lang="ko-KR" altLang="en-US" sz="4800"/>
              <a:t> </a:t>
            </a:r>
            <a:r>
              <a:rPr lang="en-US" altLang="ko-KR" sz="4800"/>
              <a:t>music of our life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6772" y="1376127"/>
            <a:ext cx="9898455" cy="5278170"/>
          </a:xfrm>
          <a:noFill/>
          <a:ln>
            <a:solidFill>
              <a:srgbClr val="B8AA7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/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sz="2800" dirty="0">
                <a:solidFill>
                  <a:schemeClr val="tx1"/>
                </a:solidFill>
              </a:rPr>
              <a:t>프로젝트 배경 </a:t>
            </a:r>
            <a:r>
              <a:rPr lang="en-US" altLang="ko-KR" sz="2800" dirty="0">
                <a:solidFill>
                  <a:schemeClr val="tx1"/>
                </a:solidFill>
              </a:rPr>
              <a:t>- </a:t>
            </a:r>
            <a:r>
              <a:rPr lang="ko-KR" altLang="en-US" sz="2800" dirty="0" err="1">
                <a:solidFill>
                  <a:schemeClr val="tx1"/>
                </a:solidFill>
              </a:rPr>
              <a:t>안제민</a:t>
            </a:r>
            <a:endParaRPr lang="ko-KR" altLang="en-US" sz="28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요즘 사람들에게 음악은 매우 중요합니다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  <a:r>
              <a:rPr lang="ko-KR" altLang="en-US" sz="1800" dirty="0">
                <a:solidFill>
                  <a:schemeClr val="tx1"/>
                </a:solidFill>
              </a:rPr>
              <a:t>음악은 사람들의 감정을 표현하고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일상 생활에서 휴식을 취하거나 즐거움을 느끼는 데 도움이 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음악이 우리의 몸과 마음에 미치는 영향으로는 마음의 안정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활발한 뇌활동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추억의 소환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스트레스 해소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사람들과 유대관계 등 많은 영향을 미치고 있습니다</a:t>
            </a:r>
            <a:r>
              <a:rPr lang="en-US" altLang="ko-KR" sz="1800" dirty="0">
                <a:solidFill>
                  <a:schemeClr val="tx1"/>
                </a:solidFill>
              </a:rPr>
              <a:t>. </a:t>
            </a:r>
          </a:p>
          <a:p>
            <a:pPr algn="l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스마트폰이 없고 </a:t>
            </a:r>
            <a:r>
              <a:rPr lang="en-US" altLang="ko-KR" sz="1800" dirty="0">
                <a:solidFill>
                  <a:schemeClr val="tx1"/>
                </a:solidFill>
              </a:rPr>
              <a:t>mp3, </a:t>
            </a:r>
            <a:r>
              <a:rPr lang="ko-KR" altLang="en-US" sz="1800" dirty="0">
                <a:solidFill>
                  <a:schemeClr val="tx1"/>
                </a:solidFill>
              </a:rPr>
              <a:t>라디오로 음악을 들었던 때에 비해서 요즘에는 다양한 </a:t>
            </a:r>
            <a:r>
              <a:rPr lang="en-US" altLang="ko-KR" sz="1800" dirty="0" err="1">
                <a:solidFill>
                  <a:schemeClr val="tx1"/>
                </a:solidFill>
              </a:rPr>
              <a:t>ott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유튜브 </a:t>
            </a:r>
            <a:r>
              <a:rPr lang="ko-KR" altLang="en-US" sz="1800" dirty="0" err="1">
                <a:solidFill>
                  <a:schemeClr val="tx1"/>
                </a:solidFill>
              </a:rPr>
              <a:t>쇼츠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릴스</a:t>
            </a:r>
            <a:r>
              <a:rPr lang="ko-KR" altLang="en-US" sz="1800" dirty="0">
                <a:solidFill>
                  <a:schemeClr val="tx1"/>
                </a:solidFill>
              </a:rPr>
              <a:t> 등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대체되는 것이 많이 생겼기 때문에 위에 언급한 과거에 비해서 음악을 듣는 사람이 많이 </a:t>
            </a:r>
            <a:r>
              <a:rPr lang="ko-KR" altLang="en-US" sz="1800" dirty="0" err="1">
                <a:solidFill>
                  <a:schemeClr val="tx1"/>
                </a:solidFill>
              </a:rPr>
              <a:t>줄었을거라</a:t>
            </a:r>
            <a:r>
              <a:rPr lang="ko-KR" altLang="en-US" sz="1800" dirty="0">
                <a:solidFill>
                  <a:schemeClr val="tx1"/>
                </a:solidFill>
              </a:rPr>
              <a:t> 생각합니다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sz="1800" dirty="0">
                <a:solidFill>
                  <a:schemeClr val="tx1"/>
                </a:solidFill>
              </a:rPr>
              <a:t>  </a:t>
            </a:r>
            <a:r>
              <a:rPr lang="ko-KR" altLang="en-US" sz="1800" dirty="0">
                <a:solidFill>
                  <a:schemeClr val="tx1"/>
                </a:solidFill>
              </a:rPr>
              <a:t>출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  <a:r>
              <a:rPr lang="ko-KR" altLang="en-US" sz="1800" dirty="0">
                <a:solidFill>
                  <a:schemeClr val="tx1"/>
                </a:solidFill>
              </a:rPr>
              <a:t>퇴근 시간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밥 먹는 시간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가볍게 산책하는 시간 등 우리의 생활에 있을 수 밖에 없는 시간에 자극적인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내용에 영상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남들의 일상을 보는 것을 조금 줄이고 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하루에 그날 날씨와 어울리는 추천 곡 </a:t>
            </a:r>
            <a:r>
              <a:rPr lang="en-US" altLang="ko-KR" sz="1800" dirty="0">
                <a:solidFill>
                  <a:schemeClr val="tx1"/>
                </a:solidFill>
              </a:rPr>
              <a:t>1~2</a:t>
            </a:r>
            <a:r>
              <a:rPr lang="ko-KR" altLang="en-US" sz="1800" dirty="0">
                <a:solidFill>
                  <a:schemeClr val="tx1"/>
                </a:solidFill>
              </a:rPr>
              <a:t>곡 정도 들으며 여유를 느끼고</a:t>
            </a:r>
          </a:p>
          <a:p>
            <a:pPr algn="l"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그 노래를 들었던 과거에 좋은 추억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 err="1">
                <a:solidFill>
                  <a:schemeClr val="tx1"/>
                </a:solidFill>
              </a:rPr>
              <a:t>재밌었던</a:t>
            </a:r>
            <a:r>
              <a:rPr lang="ko-KR" altLang="en-US" sz="1800" dirty="0">
                <a:solidFill>
                  <a:schemeClr val="tx1"/>
                </a:solidFill>
              </a:rPr>
              <a:t> 기억을 떠올려보는 시간을 가져보는 방법이 있다면 좋지 않을까요</a:t>
            </a:r>
            <a:r>
              <a:rPr lang="en-US" altLang="ko-KR" sz="1800" dirty="0">
                <a:solidFill>
                  <a:schemeClr val="tx1"/>
                </a:solidFill>
              </a:rPr>
              <a:t>??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921" y="125015"/>
            <a:ext cx="6350000" cy="539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3000"/>
          </a:p>
        </p:txBody>
      </p:sp>
      <p:sp>
        <p:nvSpPr>
          <p:cNvPr id="5" name="TextBox 4"/>
          <p:cNvSpPr txBox="1"/>
          <p:nvPr/>
        </p:nvSpPr>
        <p:spPr>
          <a:xfrm>
            <a:off x="261937" y="125015"/>
            <a:ext cx="11930063" cy="539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Needs Statements</a:t>
            </a:r>
            <a:r>
              <a:rPr lang="ko-KR" altLang="en-US" sz="3000"/>
              <a:t> </a:t>
            </a:r>
            <a:r>
              <a:rPr lang="en-US" altLang="ko-KR" sz="3000"/>
              <a:t>-</a:t>
            </a:r>
            <a:r>
              <a:rPr lang="ko-KR" altLang="en-US" sz="3000"/>
              <a:t> 오늘뭐하지</a:t>
            </a:r>
            <a:r>
              <a:rPr lang="en-US" altLang="ko-KR" sz="3000"/>
              <a:t>?(</a:t>
            </a:r>
            <a:r>
              <a:rPr lang="ko-KR" altLang="en-US" sz="3000"/>
              <a:t>어디갈까</a:t>
            </a:r>
            <a:r>
              <a:rPr lang="en-US" altLang="ko-KR" sz="3000"/>
              <a:t>?)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936" y="678180"/>
            <a:ext cx="11416112" cy="618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dirty="0"/>
              <a:t>프로젝트 배경 </a:t>
            </a:r>
            <a:r>
              <a:rPr lang="en-US" altLang="ko-KR" sz="1600" dirty="0"/>
              <a:t>- </a:t>
            </a:r>
            <a:r>
              <a:rPr lang="ko-KR" altLang="en-US" sz="1600" dirty="0"/>
              <a:t>김정훈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코로나 </a:t>
            </a:r>
            <a:r>
              <a:rPr lang="ko-KR" altLang="en-US" sz="1600" dirty="0" err="1"/>
              <a:t>펜더믹</a:t>
            </a:r>
            <a:r>
              <a:rPr lang="ko-KR" altLang="en-US" sz="1600" dirty="0"/>
              <a:t> 시대가 지나고 뉴 </a:t>
            </a:r>
            <a:r>
              <a:rPr lang="ko-KR" altLang="en-US" sz="1600" dirty="0" err="1"/>
              <a:t>노멀</a:t>
            </a:r>
            <a:r>
              <a:rPr lang="ko-KR" altLang="en-US" sz="1600" dirty="0"/>
              <a:t> 시대로 진입 하면서 사람들은 점점 개인의 활동에 더욱 집중하는 현상이 증가되고 있다.</a:t>
            </a:r>
          </a:p>
          <a:p>
            <a:pPr>
              <a:defRPr/>
            </a:pPr>
            <a:r>
              <a:rPr lang="ko-KR" altLang="en-US" sz="1600" dirty="0" err="1"/>
              <a:t>인스타그램</a:t>
            </a:r>
            <a:r>
              <a:rPr lang="ko-KR" altLang="en-US" sz="1600" dirty="0"/>
              <a:t>, 페이스북, </a:t>
            </a:r>
            <a:r>
              <a:rPr lang="ko-KR" altLang="en-US" sz="1600" dirty="0" err="1"/>
              <a:t>X</a:t>
            </a:r>
            <a:r>
              <a:rPr lang="ko-KR" altLang="en-US" sz="1600" dirty="0"/>
              <a:t>(구 트위터), 유튜브 등등의 매체들을 통해 사람들은 내가 </a:t>
            </a:r>
            <a:r>
              <a:rPr lang="ko-KR" altLang="en-US" sz="1600" dirty="0" err="1"/>
              <a:t>만족할수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있는것</a:t>
            </a:r>
            <a:r>
              <a:rPr lang="ko-KR" altLang="en-US" sz="1600" dirty="0"/>
              <a:t> </a:t>
            </a:r>
          </a:p>
          <a:p>
            <a:pPr>
              <a:defRPr/>
            </a:pPr>
            <a:r>
              <a:rPr lang="ko-KR" altLang="en-US" sz="1600" dirty="0"/>
              <a:t>나에게 </a:t>
            </a:r>
            <a:r>
              <a:rPr lang="ko-KR" altLang="en-US" sz="1600" dirty="0" err="1"/>
              <a:t>필요한것에</a:t>
            </a:r>
            <a:r>
              <a:rPr lang="ko-KR" altLang="en-US" sz="1600" dirty="0"/>
              <a:t> 대한 갈증을 해소하길 원한다.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그러나 내가 </a:t>
            </a:r>
            <a:r>
              <a:rPr lang="ko-KR" altLang="en-US" sz="1600" dirty="0" err="1"/>
              <a:t>하고싶은것은</a:t>
            </a:r>
            <a:r>
              <a:rPr lang="ko-KR" altLang="en-US" sz="1600" dirty="0"/>
              <a:t> 무엇인가? 이 근원적 물음에 대한 답은 그리 간단하지 않다.</a:t>
            </a:r>
          </a:p>
          <a:p>
            <a:pPr>
              <a:defRPr/>
            </a:pPr>
            <a:r>
              <a:rPr lang="ko-KR" altLang="en-US" sz="1600" dirty="0"/>
              <a:t>오늘 정말 맛있게 먹었던 떡볶이가 1주일 뒤 먹어보니 너무 짜서 </a:t>
            </a:r>
            <a:r>
              <a:rPr lang="ko-KR" altLang="en-US" sz="1600" dirty="0" err="1"/>
              <a:t>못먹겠다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생각하는것</a:t>
            </a:r>
            <a:r>
              <a:rPr lang="ko-KR" altLang="en-US" sz="1600" dirty="0"/>
              <a:t> 같은 경험은 누구나 한번쯤은 </a:t>
            </a:r>
            <a:r>
              <a:rPr lang="ko-KR" altLang="en-US" sz="1600" dirty="0" err="1"/>
              <a:t>겪어봤을것이다</a:t>
            </a:r>
            <a:r>
              <a:rPr lang="ko-KR" altLang="en-US" sz="1600" dirty="0"/>
              <a:t>.</a:t>
            </a:r>
          </a:p>
          <a:p>
            <a:pPr>
              <a:defRPr/>
            </a:pPr>
            <a:r>
              <a:rPr lang="ko-KR" altLang="en-US" sz="1600" dirty="0" err="1"/>
              <a:t>그럴때면</a:t>
            </a:r>
            <a:r>
              <a:rPr lang="ko-KR" altLang="en-US" sz="1600" dirty="0"/>
              <a:t> 내가 믿고 소비했던 어떤 생활양식에 대해 재검토 하고 재 탐색하는 과정이 필연적으로 발생하는데 </a:t>
            </a:r>
          </a:p>
          <a:p>
            <a:pPr>
              <a:defRPr/>
            </a:pPr>
            <a:r>
              <a:rPr lang="ko-KR" altLang="en-US" sz="1600" dirty="0"/>
              <a:t>그러한 순간 때로는 누가 맛있는 </a:t>
            </a:r>
            <a:r>
              <a:rPr lang="ko-KR" altLang="en-US" sz="1600" dirty="0" err="1"/>
              <a:t>집좀</a:t>
            </a:r>
            <a:r>
              <a:rPr lang="ko-KR" altLang="en-US" sz="1600" dirty="0"/>
              <a:t> 추천해줬으면 좋겠다는 생각처럼 고민에 </a:t>
            </a:r>
            <a:r>
              <a:rPr lang="ko-KR" altLang="en-US" sz="1600" dirty="0" err="1"/>
              <a:t>빠지는일이</a:t>
            </a:r>
            <a:r>
              <a:rPr lang="ko-KR" altLang="en-US" sz="1600" dirty="0"/>
              <a:t> 점점 많아지게 </a:t>
            </a:r>
            <a:r>
              <a:rPr lang="ko-KR" altLang="en-US" sz="1600" dirty="0" err="1"/>
              <a:t>되는것이다</a:t>
            </a:r>
            <a:r>
              <a:rPr lang="ko-KR" altLang="en-US" sz="1600" dirty="0"/>
              <a:t>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이러한 생각에 많은 사람들의 대중적인 경험을 함께 모아 살펴보고 지금 이 순간 나에게 잘 </a:t>
            </a:r>
            <a:r>
              <a:rPr lang="ko-KR" altLang="en-US" sz="1600" dirty="0" err="1"/>
              <a:t>맞는일은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어떤것일까</a:t>
            </a:r>
            <a:endParaRPr lang="ko-KR" altLang="en-US" sz="1600" dirty="0"/>
          </a:p>
          <a:p>
            <a:pPr>
              <a:defRPr/>
            </a:pPr>
            <a:r>
              <a:rPr lang="ko-KR" altLang="en-US" sz="1600" dirty="0" err="1"/>
              <a:t>어딜가면</a:t>
            </a:r>
            <a:r>
              <a:rPr lang="ko-KR" altLang="en-US" sz="1600" dirty="0"/>
              <a:t> 좋을까? </a:t>
            </a:r>
            <a:r>
              <a:rPr lang="ko-KR" altLang="en-US" sz="1600" dirty="0" err="1"/>
              <a:t>뭘먹으면</a:t>
            </a:r>
            <a:r>
              <a:rPr lang="ko-KR" altLang="en-US" sz="1600" dirty="0"/>
              <a:t> 좋을까? 뭘 하면 좋을까? 라는 질문에 작은 </a:t>
            </a:r>
            <a:r>
              <a:rPr lang="ko-KR" altLang="en-US" sz="1600" dirty="0" err="1"/>
              <a:t>제안점을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제시할수</a:t>
            </a:r>
            <a:r>
              <a:rPr lang="ko-KR" altLang="en-US" sz="1600" dirty="0"/>
              <a:t> 있도록 </a:t>
            </a:r>
            <a:r>
              <a:rPr lang="ko-KR" altLang="en-US" sz="1600" dirty="0" err="1"/>
              <a:t>하는것이</a:t>
            </a:r>
            <a:r>
              <a:rPr lang="ko-KR" altLang="en-US" sz="1600" dirty="0"/>
              <a:t> 이 서비스의 궁극적인 목표이다.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세상은 빠르게 변해가고 풍경은 빠르게 흘러간다. 그러나 지금까지 우리가 살아왔고 앞으로도 우리가 살아갈 세상에서 </a:t>
            </a:r>
          </a:p>
          <a:p>
            <a:pPr>
              <a:defRPr/>
            </a:pPr>
            <a:r>
              <a:rPr lang="ko-KR" altLang="en-US" sz="1600" dirty="0"/>
              <a:t>변하지 않는 가치는 결국 사람.. 사람이다</a:t>
            </a:r>
          </a:p>
          <a:p>
            <a:pPr>
              <a:defRPr/>
            </a:pPr>
            <a:r>
              <a:rPr lang="ko-KR" altLang="en-US" sz="1600" dirty="0"/>
              <a:t>사람들이 함께 소통하고 보다 더 여유롭게 더욱 만족스러운 여가생활을 </a:t>
            </a:r>
            <a:r>
              <a:rPr lang="ko-KR" altLang="en-US" sz="1600" dirty="0" err="1"/>
              <a:t>즐길수</a:t>
            </a:r>
            <a:r>
              <a:rPr lang="ko-KR" altLang="en-US" sz="1600" dirty="0"/>
              <a:t> 있다면,</a:t>
            </a:r>
          </a:p>
          <a:p>
            <a:pPr>
              <a:defRPr/>
            </a:pPr>
            <a:r>
              <a:rPr lang="ko-KR" altLang="en-US" sz="1600" dirty="0"/>
              <a:t>이 세상 사람들이 어떤 </a:t>
            </a:r>
            <a:r>
              <a:rPr lang="ko-KR" altLang="en-US" sz="1600" dirty="0" err="1"/>
              <a:t>특정매체에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점철되어있는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광고등에</a:t>
            </a:r>
            <a:r>
              <a:rPr lang="ko-KR" altLang="en-US" sz="1600" dirty="0"/>
              <a:t> 매몰되지 않고 정말 나를 위한 휴식을 </a:t>
            </a:r>
            <a:r>
              <a:rPr lang="ko-KR" altLang="en-US" sz="1600" dirty="0" err="1"/>
              <a:t>즐길수</a:t>
            </a:r>
            <a:r>
              <a:rPr lang="ko-KR" altLang="en-US" sz="1600" dirty="0"/>
              <a:t> 있도록</a:t>
            </a:r>
          </a:p>
          <a:p>
            <a:pPr>
              <a:defRPr/>
            </a:pPr>
            <a:r>
              <a:rPr lang="ko-KR" altLang="en-US" sz="1600" dirty="0" err="1"/>
              <a:t>일조할수</a:t>
            </a:r>
            <a:r>
              <a:rPr lang="ko-KR" altLang="en-US" sz="1600" dirty="0"/>
              <a:t> 있다면 그것으로 이 프로젝트를 진행하는 의미는 충분할것이다.</a:t>
            </a:r>
          </a:p>
          <a:p>
            <a:pPr>
              <a:defRPr/>
            </a:pPr>
            <a:endParaRPr lang="ko-KR" altLang="en-US" sz="1600" dirty="0"/>
          </a:p>
          <a:p>
            <a:pPr>
              <a:defRPr/>
            </a:pPr>
            <a:r>
              <a:rPr lang="ko-KR" altLang="en-US" sz="1600" dirty="0"/>
              <a:t>이 아이디어는 드라이브를 좋아하는 사람들의 드라이브정보 공유 플랫폼 아이디어에서 확장되어 </a:t>
            </a:r>
          </a:p>
          <a:p>
            <a:pPr>
              <a:defRPr/>
            </a:pPr>
            <a:r>
              <a:rPr lang="ko-KR" altLang="en-US" sz="1600" dirty="0"/>
              <a:t>다양한 </a:t>
            </a:r>
            <a:r>
              <a:rPr lang="ko-KR" altLang="en-US" sz="1600" dirty="0" err="1"/>
              <a:t>니즈를</a:t>
            </a:r>
            <a:r>
              <a:rPr lang="ko-KR" altLang="en-US" sz="1600" dirty="0"/>
              <a:t> 충족시키는 방향으로 발전하면 좋겠다는 생각에 기획하게 되었다.</a:t>
            </a:r>
          </a:p>
          <a:p>
            <a:pPr>
              <a:defRPr/>
            </a:pPr>
            <a:r>
              <a:rPr lang="ko-KR" altLang="en-US" sz="1600" dirty="0"/>
              <a:t>구상은 거대하지만 한 걸음 한 걸음 작은부분부터 만들어가면 그 끝에 </a:t>
            </a:r>
            <a:r>
              <a:rPr lang="ko-KR" altLang="en-US" sz="1600" dirty="0" err="1"/>
              <a:t>도달할수</a:t>
            </a:r>
            <a:r>
              <a:rPr lang="ko-KR" altLang="en-US" sz="1600" dirty="0"/>
              <a:t> 있으리라 확신한다.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흰색 배경의 다육 식물 클로즈업">
            <a:extLst>
              <a:ext uri="{FF2B5EF4-FFF2-40B4-BE49-F238E27FC236}">
                <a16:creationId xmlns:a16="http://schemas.microsoft.com/office/drawing/2014/main" id="{651A91C2-57DC-F0AC-3AF4-FD02443223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71247" cy="6857999"/>
          </a:xfrm>
          <a:prstGeom prst="rect">
            <a:avLst/>
          </a:prstGeom>
          <a:noFill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B83D80-A22C-C2E6-EEA2-EE293CC81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5256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/>
              <a:t>Need Statements - </a:t>
            </a:r>
            <a:r>
              <a:rPr lang="ko-KR" altLang="en-US" sz="4800" dirty="0"/>
              <a:t>개인 식물 관리 날씨 앱</a:t>
            </a:r>
            <a:r>
              <a:rPr lang="en-US" altLang="ko-KR" sz="4800" dirty="0"/>
              <a:t> 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64AA2-81E7-3B2A-39E4-BC35CDE74B31}"/>
              </a:ext>
            </a:extLst>
          </p:cNvPr>
          <p:cNvSpPr txBox="1"/>
          <p:nvPr/>
        </p:nvSpPr>
        <p:spPr>
          <a:xfrm>
            <a:off x="1035113" y="1466661"/>
            <a:ext cx="101217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프로젝트 배경 </a:t>
            </a:r>
            <a:r>
              <a:rPr lang="en-US" altLang="ko-KR" sz="2000" b="1" dirty="0"/>
              <a:t>- </a:t>
            </a:r>
            <a:r>
              <a:rPr lang="ko-KR" altLang="en-US" sz="2000" b="1" dirty="0" err="1"/>
              <a:t>박경률</a:t>
            </a:r>
            <a:endParaRPr lang="en-US" altLang="ko-KR" sz="2000" b="1" dirty="0"/>
          </a:p>
          <a:p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dirty="0"/>
              <a:t> 저는 취미로 화분을 기르고 있습니다</a:t>
            </a:r>
            <a:r>
              <a:rPr lang="en-US" altLang="ko-KR" dirty="0"/>
              <a:t>. </a:t>
            </a:r>
            <a:r>
              <a:rPr lang="ko-KR" altLang="en-US" dirty="0"/>
              <a:t>식물을 보면 마음이 차분해지고</a:t>
            </a:r>
            <a:r>
              <a:rPr lang="en-US" altLang="ko-KR" dirty="0"/>
              <a:t>, </a:t>
            </a:r>
            <a:r>
              <a:rPr lang="ko-KR" altLang="en-US" dirty="0"/>
              <a:t>정화가 되는 느낌이 들었습니다</a:t>
            </a:r>
            <a:r>
              <a:rPr lang="en-US" altLang="ko-KR" dirty="0"/>
              <a:t>. </a:t>
            </a:r>
            <a:r>
              <a:rPr lang="ko-KR" altLang="en-US" dirty="0"/>
              <a:t>그러나 이런 식물을 키우는 과정에서 여러가지 신경을 </a:t>
            </a:r>
            <a:r>
              <a:rPr lang="ko-KR" altLang="en-US" dirty="0" err="1"/>
              <a:t>써야하는데</a:t>
            </a:r>
            <a:r>
              <a:rPr lang="en-US" altLang="ko-KR" dirty="0"/>
              <a:t>,</a:t>
            </a:r>
            <a:r>
              <a:rPr lang="ko-KR" altLang="en-US" dirty="0"/>
              <a:t> 특히 물주는 주기가 매우 중요합니다</a:t>
            </a:r>
            <a:r>
              <a:rPr lang="en-US" altLang="ko-KR" dirty="0"/>
              <a:t>.</a:t>
            </a:r>
            <a:r>
              <a:rPr lang="ko-KR" altLang="en-US" dirty="0"/>
              <a:t> 여름에는 물을 자주 </a:t>
            </a:r>
            <a:r>
              <a:rPr lang="ko-KR" altLang="en-US" dirty="0" err="1"/>
              <a:t>줘야하고</a:t>
            </a:r>
            <a:r>
              <a:rPr lang="en-US" altLang="ko-KR" dirty="0"/>
              <a:t>, </a:t>
            </a:r>
            <a:r>
              <a:rPr lang="ko-KR" altLang="en-US" dirty="0"/>
              <a:t>겨울에는 비교적 적게 주어도 잘 자라고</a:t>
            </a:r>
            <a:r>
              <a:rPr lang="en-US" altLang="ko-KR" dirty="0"/>
              <a:t>, </a:t>
            </a:r>
            <a:r>
              <a:rPr lang="ko-KR" altLang="en-US" dirty="0"/>
              <a:t>또 날씨에 따라 영향을 많이 받습니다</a:t>
            </a:r>
            <a:r>
              <a:rPr lang="en-US" altLang="ko-KR" dirty="0"/>
              <a:t>.</a:t>
            </a:r>
            <a:r>
              <a:rPr lang="ko-KR" altLang="en-US" dirty="0"/>
              <a:t> 그래서 신경을 써야 할부분이 많은데</a:t>
            </a:r>
            <a:r>
              <a:rPr lang="en-US" altLang="ko-KR" dirty="0"/>
              <a:t>, </a:t>
            </a:r>
            <a:r>
              <a:rPr lang="ko-KR" altLang="en-US" dirty="0"/>
              <a:t>이러한 화분 관리를 위한 날씨 앱 프로젝트를 구상하는 것은 집안에서 식물을 기르는 이들에게 매우 유용할 수 있습니다</a:t>
            </a:r>
            <a:r>
              <a:rPr lang="en-US" altLang="ko-KR" dirty="0"/>
              <a:t>. </a:t>
            </a:r>
            <a:r>
              <a:rPr lang="ko-KR" altLang="en-US" dirty="0"/>
              <a:t>이 앱은 식물의 건강을 유지하고 날씨 변화에 따라 적절한 관리 조언을 제공함으로써 식물 애호가들의 일상을 도울 수 있습니다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403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Needs Statements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15327"/>
            <a:ext cx="10972798" cy="48702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ko-KR" altLang="en-US" dirty="0"/>
              <a:t>프로젝트 배경 </a:t>
            </a:r>
            <a:r>
              <a:rPr lang="en-US" altLang="ko-KR" dirty="0"/>
              <a:t>- </a:t>
            </a:r>
            <a:r>
              <a:rPr lang="ko-KR" altLang="en-US" dirty="0"/>
              <a:t>엄지혜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 err="1"/>
              <a:t>밥한끼</a:t>
            </a:r>
            <a:r>
              <a:rPr lang="ko-KR" altLang="en-US" sz="1400" dirty="0"/>
              <a:t> 제대로 챙겨먹기 힘든 바쁜 현대인의 삶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그 와중에도 매년 여름은 찾아오고, 우리는 매일 식사를 합니다.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음식을 통해 우리는 생존하고 영양소를 공급받을 뿐 아니라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타인과의 유대를 형성하고 발전시키는가 하면, 먹음으로써 만족감과 행복감을 얻기도 합니다.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우리가 태어나 죽을 때까지 평생 먹는 음식만큼이나 중요한 것이 몇이나 될까요?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하지만 집에 머무는 시간은 짧아지고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만들거나, 받거나, 사서 남은 식품들은 방치되곤 합니다.</a:t>
            </a:r>
          </a:p>
          <a:p>
            <a:pPr marL="0" indent="0">
              <a:buNone/>
              <a:defRPr/>
            </a:pPr>
            <a:r>
              <a:rPr lang="ko-KR" altLang="en-US" sz="1400" dirty="0" err="1"/>
              <a:t>고온다습한</a:t>
            </a:r>
            <a:r>
              <a:rPr lang="ko-KR" altLang="en-US" sz="1400" dirty="0"/>
              <a:t> 환경은 음식을 더 쉽게 </a:t>
            </a:r>
            <a:r>
              <a:rPr lang="ko-KR" altLang="en-US" sz="1400" dirty="0" err="1"/>
              <a:t>상하게하고</a:t>
            </a:r>
            <a:r>
              <a:rPr lang="en-US" altLang="ko-KR" sz="1400" dirty="0"/>
              <a:t>,</a:t>
            </a: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상한 음식은 곧 우리를 </a:t>
            </a:r>
            <a:r>
              <a:rPr lang="ko-KR" altLang="en-US" sz="1400" dirty="0" err="1"/>
              <a:t>식중독균에</a:t>
            </a:r>
            <a:r>
              <a:rPr lang="ko-KR" altLang="en-US" sz="1400" dirty="0"/>
              <a:t> 노출시킬 위험이 되죠.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식품의약품안전처의 통계에 따르면 2021년 식중독 환자 수는 5,160명이며,</a:t>
            </a:r>
          </a:p>
          <a:p>
            <a:pPr marL="0" indent="0">
              <a:buNone/>
              <a:defRPr/>
            </a:pPr>
            <a:r>
              <a:rPr lang="ko-KR" altLang="en-US" sz="1400" dirty="0"/>
              <a:t>이 중 55%가 넘는 2,849명이 6~9월 사이에 발생했다고 합니다.</a:t>
            </a:r>
          </a:p>
          <a:p>
            <a:pPr marL="0" indent="0">
              <a:buNone/>
              <a:defRPr/>
            </a:pPr>
            <a:endParaRPr lang="ko-KR" altLang="en-US" sz="1400" dirty="0"/>
          </a:p>
          <a:p>
            <a:pPr marL="0" indent="0">
              <a:buNone/>
              <a:defRPr/>
            </a:pPr>
            <a:r>
              <a:rPr lang="ko-KR" altLang="en-US" sz="1400" dirty="0"/>
              <a:t>매일 보지만 때로는 낯설기도 한 </a:t>
            </a:r>
            <a:r>
              <a:rPr lang="ko-KR" altLang="en-US" sz="1400" dirty="0" err="1"/>
              <a:t>우리집</a:t>
            </a:r>
            <a:r>
              <a:rPr lang="ko-KR" altLang="en-US" sz="1400" dirty="0"/>
              <a:t> 냉장고 속 음식,</a:t>
            </a:r>
          </a:p>
          <a:p>
            <a:pPr marL="0" indent="0">
              <a:buNone/>
              <a:defRPr/>
            </a:pPr>
            <a:r>
              <a:rPr lang="ko-KR" altLang="en-US" sz="1400" dirty="0" err="1"/>
              <a:t>먹어도될</a:t>
            </a:r>
            <a:r>
              <a:rPr lang="ko-KR" altLang="en-US" sz="1400" dirty="0"/>
              <a:t> 지, 더 </a:t>
            </a:r>
            <a:r>
              <a:rPr lang="ko-KR" altLang="en-US" sz="1400" dirty="0" err="1"/>
              <a:t>보관해도될</a:t>
            </a:r>
            <a:r>
              <a:rPr lang="ko-KR" altLang="en-US" sz="1400" dirty="0"/>
              <a:t> 지, 아니면 버려야할 지 명료하게 알기 쉬운 방법이 없을까요?</a:t>
            </a:r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DC1E-26DA-7A9B-CD0F-570FBB6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24"/>
            <a:ext cx="10022305" cy="65291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Needs Statements – </a:t>
            </a:r>
            <a:r>
              <a:rPr lang="ko-KR" altLang="en-US" dirty="0"/>
              <a:t>농부와 날씨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7E734C-B195-9E3F-72C8-2D2A9CA5AEAD}"/>
              </a:ext>
            </a:extLst>
          </p:cNvPr>
          <p:cNvSpPr/>
          <p:nvPr/>
        </p:nvSpPr>
        <p:spPr>
          <a:xfrm>
            <a:off x="838200" y="1073117"/>
            <a:ext cx="10439400" cy="552154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1C19-2D08-D2D2-A4B8-F341B1598776}"/>
              </a:ext>
            </a:extLst>
          </p:cNvPr>
          <p:cNvSpPr txBox="1"/>
          <p:nvPr/>
        </p:nvSpPr>
        <p:spPr>
          <a:xfrm>
            <a:off x="1421394" y="1371871"/>
            <a:ext cx="9641941" cy="508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프로젝트 배경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이예림</a:t>
            </a:r>
            <a:endParaRPr lang="en-US" altLang="ko-KR" sz="3200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날씨에 가장 영향을 많이 받는 직업이 뭐라고 생각하시나요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여러 직업들 중 가장 대표적인 직업이 농부인데요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농사를 잘 짓기 위해서는 체력</a:t>
            </a:r>
            <a:r>
              <a:rPr lang="en-US" altLang="ko-KR" sz="2000" dirty="0"/>
              <a:t>, </a:t>
            </a:r>
            <a:r>
              <a:rPr lang="ko-KR" altLang="en-US" sz="2000" dirty="0"/>
              <a:t>기술</a:t>
            </a:r>
            <a:r>
              <a:rPr lang="en-US" altLang="ko-KR" sz="2000" dirty="0"/>
              <a:t>, </a:t>
            </a:r>
            <a:r>
              <a:rPr lang="ko-KR" altLang="en-US" sz="2000" dirty="0"/>
              <a:t>자본 등 여러 가지가 필요하지만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제일 중요한 환경적 요인 바로 </a:t>
            </a:r>
            <a:r>
              <a:rPr lang="en-US" altLang="ko-KR" sz="2000" dirty="0"/>
              <a:t>“</a:t>
            </a:r>
            <a:r>
              <a:rPr lang="ko-KR" altLang="en-US" sz="2000" dirty="0"/>
              <a:t>날씨</a:t>
            </a:r>
            <a:r>
              <a:rPr lang="en-US" altLang="ko-KR" sz="2000" dirty="0"/>
              <a:t>”</a:t>
            </a:r>
            <a:r>
              <a:rPr lang="ko-KR" altLang="en-US" sz="2000" dirty="0"/>
              <a:t>가 빠질 수 없습니다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비가 많이 와도</a:t>
            </a:r>
            <a:r>
              <a:rPr lang="en-US" altLang="ko-KR" sz="2000" dirty="0"/>
              <a:t>, </a:t>
            </a:r>
            <a:r>
              <a:rPr lang="ko-KR" altLang="en-US" sz="2000" dirty="0"/>
              <a:t>바람이 많이 불어도 또는 너무 습해도 농작물이 잘 자랄 수 없어서 농부들이 작물피해를 입게 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이처럼 날씨에 영향을 많이 받는 농부들에게 맞는 날씨 앱을 개발하여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농부들이 작물을 보다 더 나은 환경에서 관리할 수 있게 하고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기상 재해에는 미리 대비할 수 있도록 도움을 주는 날씨 앱을 만들고 싶습니다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13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0DAFF1-0DDB-AD55-8EA2-F12EE588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en-US" altLang="ko-KR" dirty="0"/>
              <a:t>Needs Statements-</a:t>
            </a:r>
            <a:r>
              <a:rPr lang="ko-KR" altLang="en-US" dirty="0"/>
              <a:t>이 옷 어때</a:t>
            </a: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02A53962-1BAC-5487-036F-97B7E5327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57909"/>
            <a:ext cx="10515600" cy="5717308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>
            <a:normAutofit/>
          </a:bodyPr>
          <a:lstStyle/>
          <a:p>
            <a:pPr marL="0" indent="0">
              <a:buNone/>
            </a:pPr>
            <a:r>
              <a:rPr lang="ko-KR" altLang="en-US" sz="3600" dirty="0">
                <a:solidFill>
                  <a:schemeClr val="tx1"/>
                </a:solidFill>
              </a:rPr>
              <a:t>프로젝트 배경 </a:t>
            </a:r>
            <a:r>
              <a:rPr lang="en-US" altLang="ko-KR" sz="3600" dirty="0">
                <a:solidFill>
                  <a:schemeClr val="tx1"/>
                </a:solidFill>
              </a:rPr>
              <a:t>- </a:t>
            </a:r>
            <a:r>
              <a:rPr lang="ko-KR" altLang="en-US" sz="3600" dirty="0" err="1">
                <a:solidFill>
                  <a:schemeClr val="tx1"/>
                </a:solidFill>
              </a:rPr>
              <a:t>장태욱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74E9E47E-8BE7-DED6-1186-6FEB9EFFEC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DA2A0-B12D-A6DC-217E-E6569D08FBA7}"/>
              </a:ext>
            </a:extLst>
          </p:cNvPr>
          <p:cNvSpPr txBox="1"/>
          <p:nvPr/>
        </p:nvSpPr>
        <p:spPr>
          <a:xfrm rot="10800000" flipV="1">
            <a:off x="1200727" y="1895953"/>
            <a:ext cx="9790546" cy="430887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2400" dirty="0"/>
              <a:t>일 최고기온과 일 최저기온의 차이를 기온의 일교차라고 하며</a:t>
            </a:r>
            <a:r>
              <a:rPr lang="en-US" altLang="ko-KR" sz="2400" dirty="0"/>
              <a:t>, </a:t>
            </a:r>
            <a:r>
              <a:rPr lang="ko-KR" altLang="en-US" sz="2400" dirty="0"/>
              <a:t>낮의 가열과 밤의 냉각 정도에 의해서 결정된다고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모두들 알고 계시겠지만</a:t>
            </a:r>
            <a:r>
              <a:rPr lang="en-US" altLang="ko-KR" sz="2400" dirty="0"/>
              <a:t>, </a:t>
            </a:r>
            <a:r>
              <a:rPr lang="ko-KR" altLang="en-US" sz="2400" dirty="0"/>
              <a:t>봄과 여름을 지나는 환절기에는 일교차가 많이 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일교차가 크면 감기에 걸리기 쉽고</a:t>
            </a:r>
            <a:r>
              <a:rPr lang="en-US" altLang="ko-KR" sz="2400" dirty="0"/>
              <a:t>, </a:t>
            </a:r>
            <a:r>
              <a:rPr lang="ko-KR" altLang="en-US" sz="2400" dirty="0"/>
              <a:t>옷 입는 데에도 애로사항이 생기기에 일상 생활에서는 부정적인 인식이 많습니다</a:t>
            </a:r>
            <a:r>
              <a:rPr lang="en-US" altLang="ko-KR" sz="24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2400" dirty="0"/>
              <a:t>우리나라는 계절별 기온 차이 또는 일교차가 크므로</a:t>
            </a:r>
            <a:r>
              <a:rPr lang="en-US" altLang="ko-KR" sz="2400" dirty="0"/>
              <a:t>, </a:t>
            </a:r>
            <a:r>
              <a:rPr lang="ko-KR" altLang="en-US" sz="2400" dirty="0"/>
              <a:t>최근에는 날씨 정보와 연동해서 하루 동안의 옷차림을 추천해주는 앱이 등장하기도 했다고 합니다</a:t>
            </a:r>
            <a:r>
              <a:rPr lang="en-US" altLang="ko-KR" sz="2400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sz="2400" dirty="0"/>
              <a:t>따라서 이번 프로젝트를 통해서</a:t>
            </a:r>
            <a:r>
              <a:rPr lang="en-US" altLang="ko-KR" sz="2400" dirty="0"/>
              <a:t>, </a:t>
            </a:r>
            <a:r>
              <a:rPr lang="ko-KR" altLang="en-US" sz="2400" dirty="0"/>
              <a:t>저만의 </a:t>
            </a:r>
            <a:r>
              <a:rPr lang="en-US" altLang="ko-KR" sz="2400" dirty="0"/>
              <a:t>"</a:t>
            </a:r>
            <a:r>
              <a:rPr lang="ko-KR" altLang="en-US" sz="2400" dirty="0"/>
              <a:t>기온 별 옷차림 추천 사이트</a:t>
            </a:r>
            <a:r>
              <a:rPr lang="en-US" altLang="ko-KR" sz="2400" dirty="0"/>
              <a:t>"</a:t>
            </a:r>
            <a:r>
              <a:rPr lang="ko-KR" altLang="en-US" sz="2400" dirty="0"/>
              <a:t>를 만들어보고</a:t>
            </a:r>
            <a:r>
              <a:rPr lang="en-US" altLang="ko-KR" sz="2400" dirty="0"/>
              <a:t>, </a:t>
            </a:r>
            <a:r>
              <a:rPr lang="ko-KR" altLang="en-US" sz="2400" dirty="0"/>
              <a:t>일교차가 심한 요즘에</a:t>
            </a:r>
            <a:r>
              <a:rPr lang="en-US" altLang="ko-KR" sz="2400" dirty="0"/>
              <a:t>, </a:t>
            </a:r>
            <a:r>
              <a:rPr lang="ko-KR" altLang="en-US" sz="2400" dirty="0"/>
              <a:t>시간대를 모두 고려해서 옷을 선택하는 방법을 소개해드리고자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76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C1A58-C131-67A5-E93B-CC812DC5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95"/>
            <a:ext cx="10515600" cy="907084"/>
          </a:xfrm>
        </p:spPr>
        <p:txBody>
          <a:bodyPr/>
          <a:lstStyle/>
          <a:p>
            <a:r>
              <a:rPr lang="en-US" altLang="ko-KR" dirty="0"/>
              <a:t>Needs Statements – </a:t>
            </a:r>
            <a:r>
              <a:rPr lang="en-US" altLang="ko-KR" sz="3200" dirty="0"/>
              <a:t>1</a:t>
            </a:r>
            <a:r>
              <a:rPr lang="ko-KR" altLang="en-US" sz="3200" dirty="0"/>
              <a:t>인자의 날씨요정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F2D65-C688-D4CC-264F-DA7CCC6C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083"/>
            <a:ext cx="10515600" cy="52493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프로젝트 배경 </a:t>
            </a:r>
            <a:r>
              <a:rPr lang="en-US" altLang="ko-KR" dirty="0"/>
              <a:t>– </a:t>
            </a:r>
            <a:r>
              <a:rPr lang="ko-KR" altLang="en-US" dirty="0"/>
              <a:t>한수진</a:t>
            </a:r>
            <a:endParaRPr lang="en-US" altLang="ko-KR" sz="15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2024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기준 행정안전부 주민등록 인구통계에 따르면 전국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가구는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1000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 가구를 돌파했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역대 최대치로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올해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월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가구는 전체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2400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2008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중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41.8%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5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 중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가구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이상이 홀로 거주하는 것으로 드러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났습니다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이는 앞으로도 점점 증가할 것으로 보입니다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가구의 경우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혼자서 모든 집안일을 해야 해서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정보가 필요합니다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날씨는 </a:t>
            </a:r>
            <a:r>
              <a:rPr lang="ko-KR" altLang="en-US" sz="1500" kern="100" dirty="0" err="1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집안일뿐만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아니라 외출 시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에도 신경 써야 할 중요한 정보입니다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500" kern="100" dirty="0">
              <a:solidFill>
                <a:srgbClr val="11111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빨래하고 난 뒤에 비가 내려 꿉꿉한 냄새가 나는 옷을 입어야 했던 경험 다들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있으실 겁니다</a:t>
            </a:r>
            <a:r>
              <a:rPr lang="en-US" altLang="ko-KR" sz="15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외출 시 집 안 환기를 위해 창문을 열면서 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오늘 비가 </a:t>
            </a:r>
            <a:r>
              <a:rPr lang="ko-KR" altLang="en-US" sz="1500" kern="100" dirty="0" err="1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오려나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미세먼지는 나쁘지 않을까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?’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생각도 한 번쯤 해보셨을 거예요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필요할 때마다 원하는 정보를 검색해도 되지만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모든 걸 한 번에 정리해 주고 알려주는 사이트가 있다면 어떨까요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 정보를 단편적으로만 보는 게 아닌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날씨 정보를 통해서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정확한 수치를 제시하며 </a:t>
            </a:r>
            <a:r>
              <a:rPr lang="ko-KR" altLang="en-US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내가 하면 좋을 일들을 정리하여 제안해 주는 사이트가 있다면 좋을 것 같다고 생각했습니다</a:t>
            </a:r>
            <a:r>
              <a:rPr lang="en-US" altLang="ko-KR" sz="1500" kern="100" dirty="0">
                <a:solidFill>
                  <a:srgbClr val="11111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4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1618</Words>
  <Application>Microsoft Office PowerPoint</Application>
  <PresentationFormat>와이드스크린</PresentationFormat>
  <Paragraphs>137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Needs Statements – 날씨영향에 따라 음식추천 </vt:lpstr>
      <vt:lpstr>Needs Statements – 날씨에 맞는 음악 추천 App</vt:lpstr>
      <vt:lpstr>  Needs Statements - music of our life</vt:lpstr>
      <vt:lpstr>PowerPoint 프레젠테이션</vt:lpstr>
      <vt:lpstr>Need Statements - 개인 식물 관리 날씨 앱 </vt:lpstr>
      <vt:lpstr>Needs Statements</vt:lpstr>
      <vt:lpstr>Needs Statements – 농부와 날씨 </vt:lpstr>
      <vt:lpstr>Needs Statements-이 옷 어때</vt:lpstr>
      <vt:lpstr>Needs Statements – 1인자의 날씨요정</vt:lpstr>
      <vt:lpstr>NeedsStatement – 날씨상황에 따른 운동추천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Needs Statements – 날씨영향에 따라 음식추천 </dc:title>
  <dc:creator>pc01-00</dc:creator>
  <cp:lastModifiedBy>pc01-00</cp:lastModifiedBy>
  <cp:revision>8</cp:revision>
  <cp:lastPrinted>2024-06-26T07:07:07Z</cp:lastPrinted>
  <dcterms:created xsi:type="dcterms:W3CDTF">2024-06-26T06:09:38Z</dcterms:created>
  <dcterms:modified xsi:type="dcterms:W3CDTF">2024-06-26T08:30:41Z</dcterms:modified>
</cp:coreProperties>
</file>