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7488F-7693-8389-A36F-0BCB3F563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E13507-45CA-0A40-69F9-038639D10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22425-1231-5EA3-5BB0-3EE8A30A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72548-AE3D-DDFE-1957-DAF80AAA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1CD6D-B1AC-4918-F226-3E543443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CA36B-6911-58F4-38AC-68563091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4BE8D-9D62-9843-E24F-C18D4E27F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2EA0-6269-576D-4E44-2B5C7E47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17C67-3E89-0A3C-FE30-0EC8FCF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C14BC-FC77-D052-2191-3D628516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E05D08-4991-BE98-4255-1F62FF2FB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2FEAAF-969A-810A-A5F5-AD5786ACB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CA1BB-9108-E5BC-55E3-FE7CB829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9DE75-B1FA-2BDB-8EAF-C0E851BF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2D00E-1677-6B48-8366-E7649A26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2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68262-2C52-E89B-0CD6-BA50551B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E0306-0AF8-2EF6-B3C9-7F474533E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A2AB9-E4B4-9F58-46E8-D9DCBB90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8EE3B-ED07-62D7-1858-ADB5A685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AC256-4549-19C4-391E-0AEAB347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1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A15EF-E75E-4C8B-07B1-6369ED09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FCED3-B302-C36E-2838-543D7DA0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85428-8672-DC9F-ECC4-D14AB45C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B2B62-BE38-D780-777F-00929F5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EB415-1C5A-BE5F-CFDF-BF899D3A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5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00AB6-57C6-D22F-0ED7-2A12E197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1676A-A781-BA83-3EC3-FA2963A2C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834EA-FA29-7BC1-C08D-15DAB41BA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C838AA-1CFE-BA66-4498-F5DF1F1C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09E99-47E0-CA4C-ED7E-812F4B40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7008F-F8E8-3456-C719-38436476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8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76E5-8768-5E6B-31B8-5AEAE4BB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CC745-3C34-8049-B6FB-486B20A6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41978-0CF8-A51B-5D06-519748EC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1A9F8A-27AC-6C4F-0E44-5601C644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E284A1-9096-7209-E9B0-6B53FD218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DEF549-81DF-4022-18CA-A470F68E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9CCBD2-E302-5CBC-9822-7D295E08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E9EA6E-26DA-0370-80B2-E425FCA9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FEA21-C647-C4B6-8B78-A07BAA08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405893-6F9C-96A1-02E1-047E8E2D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07A719-557D-D53B-9F08-BCED4A5C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5462C2-E58E-5A83-1631-12D3DC5C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4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53E356-34C3-C1CA-4459-86994CA4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2EFF7-4BD5-8B89-1455-239DC858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0375E6-8FC3-812F-9886-6A7B83FC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A1C5F-8EAE-2D03-67C7-1337B2E4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25A40-0E90-C10C-4BD5-27C4324F5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EF63C8-F67E-1005-B272-9A3A925A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5480C-DDB6-3645-66C3-82F0ED6C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0EA8F-F6D2-C52E-745E-A155A210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F9265-0848-A0DE-5AE1-4A9D6ED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7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57383-0E3B-9AE7-C824-77C3A288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A9B9E-B1D3-E766-45AB-8C199415E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368E1-C24A-35D7-38A3-0131828D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67C7A-0110-BA25-2351-97D0E775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61591-8628-D415-287E-10E7E926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F0721-1E8F-BD68-CAC6-1E88523D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3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E8FC82-4C75-6A54-EA79-4A13127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8056C-6747-6414-AE46-A932FA5B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A5596-6120-EE4C-7400-0C37B5C4B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4E11-2A31-4FA5-956F-5B909CA3965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8B3B4-F7BD-EB82-EEF6-E1B1E48BD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4272D-56A1-0B0B-3CA8-5538D3EF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4AC-9B9F-48EA-A103-05AFDB39E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9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FA5E5-B6AB-1A97-51D1-80B386C18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3425"/>
            <a:ext cx="9144000" cy="1363111"/>
          </a:xfrm>
        </p:spPr>
        <p:txBody>
          <a:bodyPr/>
          <a:lstStyle/>
          <a:p>
            <a:r>
              <a:rPr lang="ko-KR" altLang="en-US" dirty="0"/>
              <a:t>날씨 정보 관련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714F0-F84D-2B85-6640-62B1EE1AB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 가구에 적합한 정보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수 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88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C1A58-C131-67A5-E93B-CC812DC5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95"/>
            <a:ext cx="10515600" cy="907084"/>
          </a:xfrm>
        </p:spPr>
        <p:txBody>
          <a:bodyPr/>
          <a:lstStyle/>
          <a:p>
            <a:r>
              <a:rPr lang="en-US" altLang="ko-KR" dirty="0"/>
              <a:t>Needs Statements – </a:t>
            </a:r>
            <a:r>
              <a:rPr lang="en-US" altLang="ko-KR" sz="3200" dirty="0"/>
              <a:t>1</a:t>
            </a:r>
            <a:r>
              <a:rPr lang="ko-KR" altLang="en-US" sz="3200" dirty="0"/>
              <a:t>인자의 날씨요정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F2D65-C688-D4CC-264F-DA7CCC6C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083"/>
            <a:ext cx="10515600" cy="52493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프로젝트 배경</a:t>
            </a:r>
            <a:endParaRPr lang="en-US" altLang="ko-KR" sz="15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2024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기준 행정안전부 주민등록 인구통계에 따르면 전국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가구는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1000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가구를 돌파했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습니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역대 최대치로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올해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가구는 전체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2400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2008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가구 중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41.8%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가구 중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가구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이상이 홀로 거주하는 것으로 드러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났습니다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앞으로도 점점 증가할 것으로 보입니다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가구의 경우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혼자서 모든 집안일을 해야 해서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정보가 필요합니다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특히 날씨는 집안 </a:t>
            </a:r>
            <a:r>
              <a:rPr lang="ko-KR" altLang="en-US" sz="1500" kern="10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일뿐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아니라 외출 시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에도 신경 써야 할 중요한 정보입니다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500" kern="10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빨래하고 난 뒤에 비가 내려 꿉꿉한 냄새가 나는 옷을 입어야 했던 경험 다들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있으실 겁니다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외출 시 집 안 환기를 위해 창문을 열면서 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오늘 비가 </a:t>
            </a:r>
            <a:r>
              <a:rPr lang="ko-KR" altLang="en-US" sz="1500" kern="100" dirty="0" err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오려나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미세먼지는 나쁘지 않을까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?’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생각도 한 번쯤 해보셨을 거예요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필요할 때마다 원하는 정보를 검색해도 되지만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모든 걸 한 번에 정리해 주고 알려주는 사이트가 있다면 어떨까요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날씨 정보를 단편적으로만 보는 게 아닌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날씨 정보를 통해서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정확한 수치를 제시하며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내가 하면 좋을 일들을 정리하여 제안해 주는 사이트가 있다면 좋을 것 같다고 생각했습니다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4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EBDA7-5DD8-0F00-2A10-B0D4B47D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카테고리별 페르소나</a:t>
            </a:r>
          </a:p>
        </p:txBody>
      </p:sp>
    </p:spTree>
    <p:extLst>
      <p:ext uri="{BB962C8B-B14F-4D97-AF65-F5344CB8AC3E}">
        <p14:creationId xmlns:p14="http://schemas.microsoft.com/office/powerpoint/2010/main" val="31872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C84AC-EFF2-FE85-9E2E-6FE959E1E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96273"/>
            <a:ext cx="3027630" cy="546545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4200" dirty="0"/>
              <a:t>날씨정보</a:t>
            </a:r>
            <a:endParaRPr lang="en-US" altLang="ko-KR" sz="42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900" dirty="0"/>
              <a:t>프로필</a:t>
            </a:r>
            <a:r>
              <a:rPr lang="en-US" altLang="ko-KR" sz="29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900" dirty="0"/>
              <a:t>용인지역 원룸에 사는 </a:t>
            </a:r>
            <a:r>
              <a:rPr lang="en-US" altLang="ko-KR" sz="2900" dirty="0"/>
              <a:t>20</a:t>
            </a:r>
            <a:r>
              <a:rPr lang="ko-KR" altLang="en-US" sz="2900" dirty="0"/>
              <a:t>대 직장인 여성 한수진씨는 </a:t>
            </a:r>
            <a:endParaRPr lang="en-US" altLang="ko-KR" sz="29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900" dirty="0"/>
              <a:t>건조기가 없어서 세탁 후 빨래 자연건조 필요하다</a:t>
            </a:r>
            <a:r>
              <a:rPr lang="en-US" altLang="ko-KR" sz="2900" dirty="0"/>
              <a:t>.</a:t>
            </a:r>
            <a:endParaRPr lang="ko-KR" altLang="en-US" sz="29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900" dirty="0"/>
              <a:t>빨래는 날씨가 좋을 때 하고 싶어하는 편이다</a:t>
            </a:r>
            <a:r>
              <a:rPr lang="en-US" altLang="ko-KR" sz="29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9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900" dirty="0"/>
              <a:t>니즈</a:t>
            </a:r>
            <a:r>
              <a:rPr lang="en-US" altLang="ko-KR" sz="29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900" dirty="0"/>
              <a:t>하루 중 언제 가장 세탁물을 자연건조 시키기에 좋은 지 날씨 정보를 알고 싶다</a:t>
            </a:r>
            <a:r>
              <a:rPr lang="en-US" altLang="ko-KR" sz="29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9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900" dirty="0"/>
              <a:t>Pain-Point)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900" dirty="0"/>
              <a:t>빨래는 했는데 일기예보를 못 봐서 비가 온 적이 있다</a:t>
            </a:r>
            <a:r>
              <a:rPr lang="en-US" altLang="ko-KR" sz="2900" dirty="0"/>
              <a:t>.</a:t>
            </a:r>
            <a:endParaRPr lang="ko-KR" altLang="en-US" sz="2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30EEF-5D23-1295-3578-D283CF645579}"/>
              </a:ext>
            </a:extLst>
          </p:cNvPr>
          <p:cNvSpPr txBox="1"/>
          <p:nvPr/>
        </p:nvSpPr>
        <p:spPr>
          <a:xfrm>
            <a:off x="4534277" y="696273"/>
            <a:ext cx="312344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디데이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400" dirty="0"/>
              <a:t>프로필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20</a:t>
            </a:r>
            <a:r>
              <a:rPr lang="ko-KR" altLang="en-US" sz="1400" dirty="0"/>
              <a:t>대 자취하는 대학교 신입생 남성 </a:t>
            </a:r>
            <a:r>
              <a:rPr lang="ko-KR" altLang="en-US" sz="1400" dirty="0" err="1"/>
              <a:t>김둘리씨는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첫 타지에서의 대학생활로</a:t>
            </a:r>
            <a:r>
              <a:rPr lang="en-US" altLang="ko-KR" sz="1400" dirty="0"/>
              <a:t>, </a:t>
            </a:r>
            <a:r>
              <a:rPr lang="ko-KR" altLang="en-US" sz="1400" dirty="0"/>
              <a:t>집안일에 미처 신경 쓰지 못하고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</a:t>
            </a:r>
            <a:r>
              <a:rPr lang="en-US" altLang="ko-KR" sz="1400" dirty="0"/>
              <a:t>, </a:t>
            </a:r>
            <a:r>
              <a:rPr lang="ko-KR" altLang="en-US" sz="1400" dirty="0"/>
              <a:t>자취방에 자주 놀러 오는 친구들이 있기에 더 집안일은 쌓여만 가는 상황이다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그가 살고 있는 빌라는 분리수거 요일이 정해져 있는 곳이었다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니즈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분리수거 날짜를 잊지 않고 매주 </a:t>
            </a:r>
            <a:r>
              <a:rPr lang="en-US" altLang="ko-KR" sz="1400" dirty="0"/>
              <a:t>1</a:t>
            </a:r>
            <a:r>
              <a:rPr lang="ko-KR" altLang="en-US" sz="1400" dirty="0"/>
              <a:t>번씩 쓰레기 정리를 하고 싶다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날짜를 정해서 주기적으로 집안 청소를 하고싶다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Pain-Point)</a:t>
            </a:r>
          </a:p>
          <a:p>
            <a:r>
              <a:rPr lang="ko-KR" altLang="en-US" sz="1400" dirty="0"/>
              <a:t>분리수거 요일을 놓쳐서 </a:t>
            </a:r>
            <a:r>
              <a:rPr lang="ko-KR" altLang="en-US" sz="1400" dirty="0" err="1"/>
              <a:t>몇주</a:t>
            </a:r>
            <a:r>
              <a:rPr lang="ko-KR" altLang="en-US" sz="1400" dirty="0"/>
              <a:t> 씩 쓰레기가 방치된 경우가 많다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화장실 청소를 한지 얼마나 되었는지 잊어버려 방치하는 경우가 많다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2249D-2A99-BD0A-7DB3-951932953612}"/>
              </a:ext>
            </a:extLst>
          </p:cNvPr>
          <p:cNvSpPr txBox="1"/>
          <p:nvPr/>
        </p:nvSpPr>
        <p:spPr>
          <a:xfrm>
            <a:off x="8326171" y="696273"/>
            <a:ext cx="302763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투두리스트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400" dirty="0"/>
              <a:t>프로필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직장생활을 하는 </a:t>
            </a:r>
            <a:r>
              <a:rPr lang="en-US" altLang="ko-KR" sz="1400" dirty="0"/>
              <a:t>30</a:t>
            </a:r>
            <a:r>
              <a:rPr lang="ko-KR" altLang="en-US" sz="1400" dirty="0"/>
              <a:t>대 여성 </a:t>
            </a:r>
            <a:r>
              <a:rPr lang="ko-KR" altLang="en-US" sz="1400" dirty="0" err="1"/>
              <a:t>김하니씨는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고 연차가 되면서 회사에서 맡은 비중이 점점 커지자 더 정신없는 하루를 보내고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회사일도 가뜩이나 빠트리는 일도 많고 바쁘게 지내고 있는데 집안일은 더하다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니즈</a:t>
            </a:r>
            <a:r>
              <a:rPr lang="en-US" altLang="ko-KR" sz="1400" dirty="0"/>
              <a:t>) </a:t>
            </a:r>
            <a:r>
              <a:rPr lang="ko-KR" altLang="en-US" sz="1400" dirty="0"/>
              <a:t>오늘 꼭 해야지 생각했던 집안일들을 잊지 말고 하고싶다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Pain-point)</a:t>
            </a:r>
          </a:p>
          <a:p>
            <a:r>
              <a:rPr lang="ko-KR" altLang="en-US" sz="1400" dirty="0"/>
              <a:t>날씨가 좋아 보이는 어느 날</a:t>
            </a:r>
            <a:r>
              <a:rPr lang="en-US" altLang="ko-KR" sz="1400" dirty="0"/>
              <a:t>, </a:t>
            </a:r>
            <a:r>
              <a:rPr lang="ko-KR" altLang="en-US" sz="1400" dirty="0"/>
              <a:t>하려고 했던 집안일을 까맣게 잊고 못한 적이 많다</a:t>
            </a:r>
            <a:r>
              <a:rPr lang="en-US" altLang="ko-KR" sz="1400" dirty="0"/>
              <a:t>. </a:t>
            </a:r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9769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59FE7-A691-E0AC-03DF-00707A62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1"/>
            <a:ext cx="10515600" cy="621702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C313D-7DCD-55FB-F67D-3B45A6A6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323"/>
            <a:ext cx="10515600" cy="5915609"/>
          </a:xfrm>
          <a:ln cap="flat">
            <a:noFill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/>
              <a:t>사회 초년생인 </a:t>
            </a:r>
            <a:r>
              <a:rPr lang="en-US" altLang="ko-KR" sz="1400" dirty="0"/>
              <a:t>20</a:t>
            </a:r>
            <a:r>
              <a:rPr lang="ko-KR" altLang="en-US" sz="1400" dirty="0"/>
              <a:t>대 직장인 한수진씨는 첫 자취생활을 시작했다</a:t>
            </a:r>
            <a:r>
              <a:rPr lang="en-US" altLang="ko-KR" sz="1400" dirty="0"/>
              <a:t>. </a:t>
            </a:r>
            <a:r>
              <a:rPr lang="ko-KR" altLang="en-US" sz="1400" dirty="0"/>
              <a:t>학생 신분을 벗어나 사회인으로서 적응해 나가는 과정은 쉽지 않다</a:t>
            </a:r>
            <a:r>
              <a:rPr lang="en-US" altLang="ko-KR" sz="1400" dirty="0"/>
              <a:t>. </a:t>
            </a:r>
            <a:r>
              <a:rPr lang="ko-KR" altLang="en-US" sz="1400" dirty="0"/>
              <a:t>가뜩이나 회사 일로 정신없는 와중에 집안일은 뒷전이 된 지 오래다</a:t>
            </a:r>
            <a:r>
              <a:rPr lang="en-US" altLang="ko-KR" sz="1400" dirty="0"/>
              <a:t>. </a:t>
            </a:r>
            <a:r>
              <a:rPr lang="ko-KR" altLang="en-US" sz="1400" dirty="0"/>
              <a:t>아무 때나 빨래를 하다가 빨래가 덜 말라서 입으려 했던 옷을 못 입거나</a:t>
            </a:r>
            <a:r>
              <a:rPr lang="en-US" altLang="ko-KR" sz="1400" dirty="0"/>
              <a:t>, </a:t>
            </a:r>
            <a:r>
              <a:rPr lang="ko-KR" altLang="en-US" sz="1400" dirty="0"/>
              <a:t>쓸 수건이 부족한 적도 한 두 번이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비 오는 날에는 말랐어도 빨래에서 나는 꿉꿉한 냄새로 하루 종일 신경 쓰여 고생한 적도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미처 확인 못한 비소식에 우산 없이 비를 맞은 적도 많다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/>
              <a:t>도와주는 사람도 없어 혼자 고군분투 하던 과거는 잊고</a:t>
            </a:r>
            <a:r>
              <a:rPr lang="en-US" altLang="ko-KR" sz="1400" dirty="0"/>
              <a:t> </a:t>
            </a:r>
            <a:r>
              <a:rPr lang="ko-KR" altLang="en-US" sz="1400" dirty="0"/>
              <a:t>새로운 삶이 시작됐으니</a:t>
            </a:r>
            <a:r>
              <a:rPr lang="en-US" altLang="ko-KR" sz="1400" dirty="0"/>
              <a:t>,</a:t>
            </a:r>
            <a:r>
              <a:rPr lang="ko-KR" altLang="en-US" sz="1400" dirty="0"/>
              <a:t> 그건 바로 </a:t>
            </a:r>
            <a:r>
              <a:rPr lang="en-US" altLang="ko-KR" sz="1400" dirty="0"/>
              <a:t>'1</a:t>
            </a:r>
            <a:r>
              <a:rPr lang="ko-KR" altLang="en-US" sz="1400" dirty="0"/>
              <a:t>인자의 날씨요정</a:t>
            </a:r>
            <a:r>
              <a:rPr lang="en-US" altLang="ko-KR" sz="1400" dirty="0"/>
              <a:t>'!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2-3</a:t>
            </a:r>
            <a:r>
              <a:rPr lang="ko-KR" altLang="en-US" sz="1400" dirty="0"/>
              <a:t>일치 날씨예보를 바탕으로 오늘 빨래를 하기 적합한 날씨인지 알려준다</a:t>
            </a:r>
            <a:r>
              <a:rPr lang="en-US" altLang="ko-KR" sz="1400" dirty="0"/>
              <a:t>. </a:t>
            </a:r>
            <a:r>
              <a:rPr lang="ko-KR" altLang="en-US" sz="1400" dirty="0"/>
              <a:t>디데이설정으로 개인 일정도 정리할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분리수거 요일을 확인하거나 주기적으로 해야 하는 집안 청소도 늦지 않게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바쁜 아침에도 날씨를 일일이 확인할 필요없이  투 두 리스트로 우산 챙기기</a:t>
            </a:r>
            <a:r>
              <a:rPr lang="en-US" altLang="ko-KR" sz="1400" dirty="0"/>
              <a:t>, </a:t>
            </a:r>
            <a:r>
              <a:rPr lang="ko-KR" altLang="en-US" sz="1400" dirty="0"/>
              <a:t>환기를 위한 창문을 열어도 되는지 직관적으로 볼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첫 자취생은 모를 수도 있는 집안일 팁까지 알려주니</a:t>
            </a:r>
            <a:r>
              <a:rPr lang="en-US" altLang="ko-KR" sz="1400" dirty="0"/>
              <a:t>, </a:t>
            </a:r>
            <a:r>
              <a:rPr lang="ko-KR" altLang="en-US" sz="1400" dirty="0"/>
              <a:t>혼자 검색을 하며 찾을 일도 줄어들었다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/>
              <a:t>기능</a:t>
            </a:r>
            <a:r>
              <a:rPr lang="en-US" altLang="ko-KR" sz="1400" b="1" dirty="0"/>
              <a:t>(feature)/</a:t>
            </a:r>
            <a:r>
              <a:rPr lang="ko-KR" altLang="en-US" sz="1400" b="1" dirty="0"/>
              <a:t>컨텐츠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1) 2-3</a:t>
            </a:r>
            <a:r>
              <a:rPr lang="ko-KR" altLang="en-US" sz="1400" dirty="0"/>
              <a:t>일간 날씨 정보</a:t>
            </a:r>
            <a:r>
              <a:rPr lang="en-US" altLang="ko-KR" sz="1400" dirty="0"/>
              <a:t>(</a:t>
            </a:r>
            <a:r>
              <a:rPr lang="ko-KR" altLang="en-US" sz="1400" dirty="0"/>
              <a:t>기온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2) 2-3</a:t>
            </a:r>
            <a:r>
              <a:rPr lang="ko-KR" altLang="en-US" sz="1400" dirty="0"/>
              <a:t>일간 날씨정보의 비</a:t>
            </a:r>
            <a:r>
              <a:rPr lang="en-US" altLang="ko-KR" sz="1400" dirty="0"/>
              <a:t>, </a:t>
            </a:r>
            <a:r>
              <a:rPr lang="ko-KR" altLang="en-US" sz="1400" dirty="0"/>
              <a:t>습도를 바탕으로 빨래 적합 추천지수 </a:t>
            </a:r>
            <a:r>
              <a:rPr lang="en-US" altLang="ko-KR" sz="1400" dirty="0"/>
              <a:t>- </a:t>
            </a:r>
            <a:r>
              <a:rPr lang="ko-KR" altLang="en-US" sz="1400" dirty="0"/>
              <a:t>투두리스트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3) </a:t>
            </a:r>
            <a:r>
              <a:rPr lang="ko-KR" altLang="en-US" sz="1400" dirty="0"/>
              <a:t>당일 날씨 정보의 비소식을 바탕으로 외출 시 환기 적합 추천지수와 준비물 추천 </a:t>
            </a:r>
            <a:r>
              <a:rPr lang="en-US" altLang="ko-KR" sz="1400" dirty="0"/>
              <a:t>- </a:t>
            </a:r>
            <a:r>
              <a:rPr lang="ko-KR" altLang="en-US" sz="1400" dirty="0"/>
              <a:t>투두리스트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4) </a:t>
            </a:r>
            <a:r>
              <a:rPr lang="ko-KR" altLang="en-US" sz="1400" dirty="0"/>
              <a:t>주기적으로 해야 하는 집안일</a:t>
            </a:r>
            <a:r>
              <a:rPr lang="en-US" altLang="ko-KR" sz="1400" dirty="0"/>
              <a:t>(</a:t>
            </a:r>
            <a:r>
              <a:rPr lang="ko-KR" altLang="en-US" sz="1400" dirty="0"/>
              <a:t>방 청소</a:t>
            </a:r>
            <a:r>
              <a:rPr lang="en-US" altLang="ko-KR" sz="1400" dirty="0"/>
              <a:t>, </a:t>
            </a:r>
            <a:r>
              <a:rPr lang="ko-KR" altLang="en-US" sz="1400" dirty="0"/>
              <a:t>화장실청소</a:t>
            </a:r>
            <a:r>
              <a:rPr lang="en-US" altLang="ko-KR" sz="1400" dirty="0"/>
              <a:t>, </a:t>
            </a:r>
            <a:r>
              <a:rPr lang="ko-KR" altLang="en-US" sz="1400" dirty="0"/>
              <a:t>분리수거</a:t>
            </a:r>
            <a:r>
              <a:rPr lang="en-US" altLang="ko-KR" sz="1400" dirty="0"/>
              <a:t>)</a:t>
            </a:r>
            <a:r>
              <a:rPr lang="ko-KR" altLang="en-US" sz="1400" dirty="0"/>
              <a:t>의 주기 파악 </a:t>
            </a:r>
            <a:r>
              <a:rPr lang="en-US" altLang="ko-KR" sz="1400" dirty="0"/>
              <a:t>- </a:t>
            </a:r>
            <a:r>
              <a:rPr lang="ko-KR" altLang="en-US" sz="1400" dirty="0"/>
              <a:t>디데이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5) </a:t>
            </a:r>
            <a:r>
              <a:rPr lang="ko-KR" altLang="en-US" sz="1400" dirty="0"/>
              <a:t>빨래</a:t>
            </a:r>
            <a:r>
              <a:rPr lang="en-US" altLang="ko-KR" sz="1400" dirty="0"/>
              <a:t>, </a:t>
            </a:r>
            <a:r>
              <a:rPr lang="ko-KR" altLang="en-US" sz="1400" dirty="0"/>
              <a:t>청소와 관련 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73749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638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날씨 정보 관련 사이트</vt:lpstr>
      <vt:lpstr>Needs Statements – 1인자의 날씨요정</vt:lpstr>
      <vt:lpstr>카테고리별 페르소나</vt:lpstr>
      <vt:lpstr>PowerPoint 프레젠테이션</vt:lpstr>
      <vt:lpstr>시나리오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pc01-00</dc:creator>
  <cp:lastModifiedBy>pc01-00</cp:lastModifiedBy>
  <cp:revision>9</cp:revision>
  <dcterms:created xsi:type="dcterms:W3CDTF">2024-06-26T06:08:30Z</dcterms:created>
  <dcterms:modified xsi:type="dcterms:W3CDTF">2024-07-08T08:50:43Z</dcterms:modified>
</cp:coreProperties>
</file>