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76" r:id="rId23"/>
    <p:sldId id="277" r:id="rId24"/>
    <p:sldId id="278" r:id="rId25"/>
    <p:sldId id="279" r:id="rId26"/>
    <p:sldId id="292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825675" y="5142627"/>
            <a:ext cx="1850548" cy="2684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200" b="0" i="0" strike="noStrike" mc:Ignorable="hp" hp:hslEmbossed="0">
                <a:solidFill>
                  <a:schemeClr val="lt1"/>
                </a:solidFill>
                <a:latin typeface="Arial"/>
                <a:ea typeface="굴림"/>
              </a:rPr>
              <a:t>ssujjanssi.dothome.co.kr</a:t>
            </a:r>
            <a:endParaRPr xmlns:mc="http://schemas.openxmlformats.org/markup-compatibility/2006" xmlns:hp="http://schemas.haansoft.com/office/presentation/8.0" sz="1200" b="0" i="0" strike="noStrike" mc:Ignorable="hp" hp:hslEmbossed="0">
              <a:solidFill>
                <a:schemeClr val="lt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화면 슬라이드 쇼(4:3)</ep:PresentationFormat>
  <ep:Paragraphs>1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2023-10-09T10:33:17.194</dcterms:created>
  <dc:creator>ssujj</dc:creator>
  <cp:lastModifiedBy>ssujj</cp:lastModifiedBy>
  <dcterms:modified xsi:type="dcterms:W3CDTF">2023-10-09T11:17:30.313</dcterms:modified>
  <cp:revision>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