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36576000" cy="23774400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574675" indent="-117475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1149350" indent="-23495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724025" indent="-352425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2298700" indent="-4699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88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F8F"/>
    <a:srgbClr val="DDDDDD"/>
    <a:srgbClr val="00FFFF"/>
    <a:srgbClr val="FF9900"/>
    <a:srgbClr val="FF3300"/>
    <a:srgbClr val="009900"/>
    <a:srgbClr val="33CC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1371D-DE61-41D3-949B-ED319B8C284F}" v="3" dt="2018-04-29T23:19:48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488"/>
        <p:guide pos="115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 Thao" userId="S::thao234@uwm.edu::0a483c0c-d13c-4570-ba35-21809ad1e868" providerId="AD" clId="Web-{D7C1371D-DE61-41D3-949B-ED319B8C284F}"/>
    <pc:docChg chg="modSld">
      <pc:chgData name="Chee Thao" userId="S::thao234@uwm.edu::0a483c0c-d13c-4570-ba35-21809ad1e868" providerId="AD" clId="Web-{D7C1371D-DE61-41D3-949B-ED319B8C284F}" dt="2018-04-29T23:27:27.819" v="6"/>
      <pc:docMkLst>
        <pc:docMk/>
      </pc:docMkLst>
      <pc:sldChg chg="modSp">
        <pc:chgData name="Chee Thao" userId="S::thao234@uwm.edu::0a483c0c-d13c-4570-ba35-21809ad1e868" providerId="AD" clId="Web-{D7C1371D-DE61-41D3-949B-ED319B8C284F}" dt="2018-04-29T23:27:27.819" v="6"/>
        <pc:sldMkLst>
          <pc:docMk/>
          <pc:sldMk cId="0" sldId="263"/>
        </pc:sldMkLst>
        <pc:spChg chg="mod">
          <ac:chgData name="Chee Thao" userId="S::thao234@uwm.edu::0a483c0c-d13c-4570-ba35-21809ad1e868" providerId="AD" clId="Web-{D7C1371D-DE61-41D3-949B-ED319B8C284F}" dt="2018-04-29T23:27:27.819" v="6"/>
          <ac:spMkLst>
            <pc:docMk/>
            <pc:sldMk cId="0" sldId="263"/>
            <ac:spMk id="12" creationId="{00000000-0000-0000-0000-000000000000}"/>
          </ac:spMkLst>
        </pc:spChg>
        <pc:spChg chg="mod">
          <ac:chgData name="Chee Thao" userId="S::thao234@uwm.edu::0a483c0c-d13c-4570-ba35-21809ad1e868" providerId="AD" clId="Web-{D7C1371D-DE61-41D3-949B-ED319B8C284F}" dt="2018-04-29T23:21:18.416" v="3"/>
          <ac:spMkLst>
            <pc:docMk/>
            <pc:sldMk cId="0" sldId="263"/>
            <ac:spMk id="15362" creationId="{00000000-0000-0000-0000-000000000000}"/>
          </ac:spMkLst>
        </pc:spChg>
      </pc:sldChg>
    </pc:docChg>
  </pc:docChgLst>
  <pc:docChgLst>
    <pc:chgData name="Garrett Hunter Spoke" userId="S::ghspoke@uwm.edu::eb36265b-d75f-4da2-b5ee-7750f11aff7c" providerId="AD" clId="Web-{3386DE29-4AE1-4845-89B3-74E59BA1A7FD}"/>
    <pc:docChg chg="modSld">
      <pc:chgData name="Garrett Hunter Spoke" userId="S::ghspoke@uwm.edu::eb36265b-d75f-4da2-b5ee-7750f11aff7c" providerId="AD" clId="Web-{3386DE29-4AE1-4845-89B3-74E59BA1A7FD}" dt="2018-04-27T19:54:05.859" v="292"/>
      <pc:docMkLst>
        <pc:docMk/>
      </pc:docMkLst>
      <pc:sldChg chg="addSp delSp modSp modNotes">
        <pc:chgData name="Garrett Hunter Spoke" userId="S::ghspoke@uwm.edu::eb36265b-d75f-4da2-b5ee-7750f11aff7c" providerId="AD" clId="Web-{3386DE29-4AE1-4845-89B3-74E59BA1A7FD}" dt="2018-04-27T19:54:05.859" v="292"/>
        <pc:sldMkLst>
          <pc:docMk/>
          <pc:sldMk cId="0" sldId="263"/>
        </pc:sldMkLst>
        <pc:spChg chg="mod">
          <ac:chgData name="Garrett Hunter Spoke" userId="S::ghspoke@uwm.edu::eb36265b-d75f-4da2-b5ee-7750f11aff7c" providerId="AD" clId="Web-{3386DE29-4AE1-4845-89B3-74E59BA1A7FD}" dt="2018-04-27T19:42:14.044" v="266"/>
          <ac:spMkLst>
            <pc:docMk/>
            <pc:sldMk cId="0" sldId="263"/>
            <ac:spMk id="12" creationId="{00000000-0000-0000-0000-000000000000}"/>
          </ac:spMkLst>
        </pc:spChg>
        <pc:spChg chg="mod">
          <ac:chgData name="Garrett Hunter Spoke" userId="S::ghspoke@uwm.edu::eb36265b-d75f-4da2-b5ee-7750f11aff7c" providerId="AD" clId="Web-{3386DE29-4AE1-4845-89B3-74E59BA1A7FD}" dt="2018-04-27T19:42:20.529" v="268"/>
          <ac:spMkLst>
            <pc:docMk/>
            <pc:sldMk cId="0" sldId="263"/>
            <ac:spMk id="13" creationId="{E12BBA49-0D0C-B048-9E8D-8CBFEC9CF8E4}"/>
          </ac:spMkLst>
        </pc:spChg>
        <pc:spChg chg="mod">
          <ac:chgData name="Garrett Hunter Spoke" userId="S::ghspoke@uwm.edu::eb36265b-d75f-4da2-b5ee-7750f11aff7c" providerId="AD" clId="Web-{3386DE29-4AE1-4845-89B3-74E59BA1A7FD}" dt="2018-04-27T19:50:20.255" v="288"/>
          <ac:spMkLst>
            <pc:docMk/>
            <pc:sldMk cId="0" sldId="263"/>
            <ac:spMk id="15361" creationId="{00000000-0000-0000-0000-000000000000}"/>
          </ac:spMkLst>
        </pc:spChg>
        <pc:spChg chg="mod">
          <ac:chgData name="Garrett Hunter Spoke" userId="S::ghspoke@uwm.edu::eb36265b-d75f-4da2-b5ee-7750f11aff7c" providerId="AD" clId="Web-{3386DE29-4AE1-4845-89B3-74E59BA1A7FD}" dt="2018-04-27T19:42:29.842" v="271"/>
          <ac:spMkLst>
            <pc:docMk/>
            <pc:sldMk cId="0" sldId="263"/>
            <ac:spMk id="15362" creationId="{00000000-0000-0000-0000-000000000000}"/>
          </ac:spMkLst>
        </pc:spChg>
        <pc:spChg chg="mod">
          <ac:chgData name="Garrett Hunter Spoke" userId="S::ghspoke@uwm.edu::eb36265b-d75f-4da2-b5ee-7750f11aff7c" providerId="AD" clId="Web-{3386DE29-4AE1-4845-89B3-74E59BA1A7FD}" dt="2018-04-27T19:42:22.779" v="269"/>
          <ac:spMkLst>
            <pc:docMk/>
            <pc:sldMk cId="0" sldId="263"/>
            <ac:spMk id="15363" creationId="{00000000-0000-0000-0000-000000000000}"/>
          </ac:spMkLst>
        </pc:spChg>
        <pc:spChg chg="mod">
          <ac:chgData name="Garrett Hunter Spoke" userId="S::ghspoke@uwm.edu::eb36265b-d75f-4da2-b5ee-7750f11aff7c" providerId="AD" clId="Web-{3386DE29-4AE1-4845-89B3-74E59BA1A7FD}" dt="2018-04-27T19:21:00.873" v="56"/>
          <ac:spMkLst>
            <pc:docMk/>
            <pc:sldMk cId="0" sldId="263"/>
            <ac:spMk id="15368" creationId="{00000000-0000-0000-0000-000000000000}"/>
          </ac:spMkLst>
        </pc:spChg>
        <pc:spChg chg="del">
          <ac:chgData name="Garrett Hunter Spoke" userId="S::ghspoke@uwm.edu::eb36265b-d75f-4da2-b5ee-7750f11aff7c" providerId="AD" clId="Web-{3386DE29-4AE1-4845-89B3-74E59BA1A7FD}" dt="2018-04-27T19:21:13.608" v="58"/>
          <ac:spMkLst>
            <pc:docMk/>
            <pc:sldMk cId="0" sldId="263"/>
            <ac:spMk id="15369" creationId="{00000000-0000-0000-0000-000000000000}"/>
          </ac:spMkLst>
        </pc:spChg>
        <pc:spChg chg="mod">
          <ac:chgData name="Garrett Hunter Spoke" userId="S::ghspoke@uwm.edu::eb36265b-d75f-4da2-b5ee-7750f11aff7c" providerId="AD" clId="Web-{3386DE29-4AE1-4845-89B3-74E59BA1A7FD}" dt="2018-04-27T19:41:57.981" v="264"/>
          <ac:spMkLst>
            <pc:docMk/>
            <pc:sldMk cId="0" sldId="263"/>
            <ac:spMk id="15370" creationId="{00000000-0000-0000-0000-000000000000}"/>
          </ac:spMkLst>
        </pc:spChg>
        <pc:picChg chg="add mod">
          <ac:chgData name="Garrett Hunter Spoke" userId="S::ghspoke@uwm.edu::eb36265b-d75f-4da2-b5ee-7750f11aff7c" providerId="AD" clId="Web-{3386DE29-4AE1-4845-89B3-74E59BA1A7FD}" dt="2018-04-27T19:26:24.585" v="70"/>
          <ac:picMkLst>
            <pc:docMk/>
            <pc:sldMk cId="0" sldId="263"/>
            <ac:picMk id="2" creationId="{B7B22CDA-63CF-4A69-AFA6-8CE29DF13A33}"/>
          </ac:picMkLst>
        </pc:picChg>
        <pc:picChg chg="add mod">
          <ac:chgData name="Garrett Hunter Spoke" userId="S::ghspoke@uwm.edu::eb36265b-d75f-4da2-b5ee-7750f11aff7c" providerId="AD" clId="Web-{3386DE29-4AE1-4845-89B3-74E59BA1A7FD}" dt="2018-04-27T19:40:35.665" v="261"/>
          <ac:picMkLst>
            <pc:docMk/>
            <pc:sldMk cId="0" sldId="263"/>
            <ac:picMk id="4" creationId="{785707BA-58A6-4329-A48B-4162108559BB}"/>
          </ac:picMkLst>
        </pc:picChg>
        <pc:picChg chg="add mod modCrop">
          <ac:chgData name="Garrett Hunter Spoke" userId="S::ghspoke@uwm.edu::eb36265b-d75f-4da2-b5ee-7750f11aff7c" providerId="AD" clId="Web-{3386DE29-4AE1-4845-89B3-74E59BA1A7FD}" dt="2018-04-27T19:42:54.702" v="279"/>
          <ac:picMkLst>
            <pc:docMk/>
            <pc:sldMk cId="0" sldId="263"/>
            <ac:picMk id="6" creationId="{AC81C16D-ED30-44E4-B122-4817B42B0836}"/>
          </ac:picMkLst>
        </pc:picChg>
        <pc:picChg chg="add mod modCrop">
          <ac:chgData name="Garrett Hunter Spoke" userId="S::ghspoke@uwm.edu::eb36265b-d75f-4da2-b5ee-7750f11aff7c" providerId="AD" clId="Web-{3386DE29-4AE1-4845-89B3-74E59BA1A7FD}" dt="2018-04-27T19:49:55.832" v="287"/>
          <ac:picMkLst>
            <pc:docMk/>
            <pc:sldMk cId="0" sldId="263"/>
            <ac:picMk id="8" creationId="{3CE4F740-55B5-4E49-9703-146C119D618E}"/>
          </ac:picMkLst>
        </pc:picChg>
        <pc:picChg chg="add mod ord">
          <ac:chgData name="Garrett Hunter Spoke" userId="S::ghspoke@uwm.edu::eb36265b-d75f-4da2-b5ee-7750f11aff7c" providerId="AD" clId="Web-{3386DE29-4AE1-4845-89B3-74E59BA1A7FD}" dt="2018-04-27T19:54:05.859" v="292"/>
          <ac:picMkLst>
            <pc:docMk/>
            <pc:sldMk cId="0" sldId="263"/>
            <ac:picMk id="10" creationId="{B50E93F4-3CFD-4E8E-BB9F-975DC1C07A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685800"/>
            <a:ext cx="4921250" cy="3200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14800"/>
            <a:ext cx="5029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2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2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C05861C-E1C9-A744-9C0D-CFCC8C1AD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391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itchFamily="-112" charset="0"/>
        <a:ea typeface="ＭＳ Ｐゴシック" pitchFamily="-109" charset="-128"/>
        <a:cs typeface="ＭＳ Ｐゴシック" pitchFamily="-109" charset="-128"/>
      </a:defRPr>
    </a:lvl1pPr>
    <a:lvl2pPr marL="574675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1149350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724025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2298700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873731" algn="l" defTabSz="57474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48477" algn="l" defTabSz="57474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23223" algn="l" defTabSz="57474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97969" algn="l" defTabSz="57474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_h3mIUrytE" TargetMode="External"/><Relationship Id="rId7" Type="http://schemas.openxmlformats.org/officeDocument/2006/relationships/hyperlink" Target="https://www.youtube.com/watch?v=eN-0e0R60G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DB1uqOaY61w" TargetMode="External"/><Relationship Id="rId5" Type="http://schemas.openxmlformats.org/officeDocument/2006/relationships/hyperlink" Target="https://www.youtube.com/watch?v=RO90omga8D4&amp;has_verified=1" TargetMode="External"/><Relationship Id="rId4" Type="http://schemas.openxmlformats.org/officeDocument/2006/relationships/hyperlink" Target="https://www.youtube.com/watch?v=JBAB8U1o6DI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C298D7-434D-E14D-8DFE-13C68568460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650875"/>
            <a:ext cx="5010150" cy="3257550"/>
          </a:xfrm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25913"/>
            <a:ext cx="5486400" cy="39100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Gorn trailer (VR gladiator) - </a:t>
            </a:r>
            <a:r>
              <a:rPr lang="en-US">
                <a:hlinkClick r:id="rId3"/>
              </a:rPr>
              <a:t>https://www.youtube.com/watch?v=M_h3mIUrytE</a:t>
            </a:r>
          </a:p>
          <a:p>
            <a:r>
              <a:rPr lang="en-US" i="1"/>
              <a:t>Killing Floor: Incursion - </a:t>
            </a:r>
            <a:r>
              <a:rPr lang="en-US">
                <a:hlinkClick r:id="rId4"/>
              </a:rPr>
              <a:t>https://www.youtube.com/watch?v=JBAB8U1o6DI</a:t>
            </a:r>
            <a:r>
              <a:rPr lang="en-US">
                <a:cs typeface="Times New Roman"/>
              </a:rPr>
              <a:t> </a:t>
            </a:r>
          </a:p>
          <a:p>
            <a:r>
              <a:rPr lang="en-US">
                <a:cs typeface="Times New Roman"/>
              </a:rPr>
              <a:t>Doom - </a:t>
            </a:r>
            <a:r>
              <a:rPr lang="en-US">
                <a:hlinkClick r:id="rId5"/>
              </a:rPr>
              <a:t>https://www.youtube.com/watch?v=RO90omga8D4&amp;has_verified=1</a:t>
            </a:r>
            <a:r>
              <a:rPr lang="en-US"/>
              <a:t> </a:t>
            </a:r>
            <a:endParaRPr lang="en-US">
              <a:cs typeface="Times New Roman"/>
            </a:endParaRPr>
          </a:p>
          <a:p>
            <a:r>
              <a:rPr lang="en-US"/>
              <a:t>Doom Glory Kills Compilation</a:t>
            </a:r>
            <a:r>
              <a:rPr lang="en-US">
                <a:cs typeface="Times New Roman"/>
              </a:rPr>
              <a:t> - </a:t>
            </a:r>
            <a:r>
              <a:rPr lang="en-US">
                <a:hlinkClick r:id="rId6"/>
              </a:rPr>
              <a:t>https://www.youtube.com/watch?v=DB1uqOaY61w</a:t>
            </a:r>
            <a:r>
              <a:rPr lang="en-US"/>
              <a:t> </a:t>
            </a:r>
            <a:endParaRPr lang="en-US">
              <a:cs typeface="Times New Roman"/>
            </a:endParaRPr>
          </a:p>
          <a:p>
            <a:r>
              <a:rPr lang="en-US">
                <a:cs typeface="Times New Roman"/>
              </a:rPr>
              <a:t>God of War Finishers - </a:t>
            </a:r>
            <a:r>
              <a:rPr lang="en-US">
                <a:hlinkClick r:id="rId7"/>
              </a:rPr>
              <a:t>https://www.youtube.com/watch?v=eN-0e0R60G4</a:t>
            </a:r>
            <a:r>
              <a:rPr lang="en-US"/>
              <a:t> </a:t>
            </a:r>
          </a:p>
          <a:p>
            <a:endParaRPr lang="en-US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012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7385474"/>
            <a:ext cx="31089600" cy="5096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3472160"/>
            <a:ext cx="25603200" cy="6075680"/>
          </a:xfrm>
        </p:spPr>
        <p:txBody>
          <a:bodyPr/>
          <a:lstStyle>
            <a:lvl1pPr marL="0" indent="0" algn="ctr">
              <a:buNone/>
              <a:defRPr/>
            </a:lvl1pPr>
            <a:lvl2pPr marL="574746" indent="0" algn="ctr">
              <a:buNone/>
              <a:defRPr/>
            </a:lvl2pPr>
            <a:lvl3pPr marL="1149492" indent="0" algn="ctr">
              <a:buNone/>
              <a:defRPr/>
            </a:lvl3pPr>
            <a:lvl4pPr marL="1724238" indent="0" algn="ctr">
              <a:buNone/>
              <a:defRPr/>
            </a:lvl4pPr>
            <a:lvl5pPr marL="2298984" indent="0" algn="ctr">
              <a:buNone/>
              <a:defRPr/>
            </a:lvl5pPr>
            <a:lvl6pPr marL="2873731" indent="0" algn="ctr">
              <a:buNone/>
              <a:defRPr/>
            </a:lvl6pPr>
            <a:lvl7pPr marL="3448477" indent="0" algn="ctr">
              <a:buNone/>
              <a:defRPr/>
            </a:lvl7pPr>
            <a:lvl8pPr marL="4023223" indent="0" algn="ctr">
              <a:buNone/>
              <a:defRPr/>
            </a:lvl8pPr>
            <a:lvl9pPr marL="459796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2FBAB-5C43-F948-AD03-D4A4986E8E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9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CBE59-D5BD-FE4C-95E0-501FBF8953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4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0400" y="2113280"/>
            <a:ext cx="7772400" cy="19019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113280"/>
            <a:ext cx="23114000" cy="19019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906E61-E790-B54F-B952-445500079C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3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2113280"/>
            <a:ext cx="31089600" cy="19019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9E3222-75A9-CF40-A3AF-E25F37A4C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8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0B310-F014-E846-8C9E-B0EC8A6F3D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7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5277254"/>
            <a:ext cx="31089600" cy="4721860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0076604"/>
            <a:ext cx="31089600" cy="5200649"/>
          </a:xfrm>
        </p:spPr>
        <p:txBody>
          <a:bodyPr anchor="b"/>
          <a:lstStyle>
            <a:lvl1pPr marL="0" indent="0">
              <a:buNone/>
              <a:defRPr sz="2500"/>
            </a:lvl1pPr>
            <a:lvl2pPr marL="574746" indent="0">
              <a:buNone/>
              <a:defRPr sz="2300"/>
            </a:lvl2pPr>
            <a:lvl3pPr marL="1149492" indent="0">
              <a:buNone/>
              <a:defRPr sz="2000"/>
            </a:lvl3pPr>
            <a:lvl4pPr marL="1724238" indent="0">
              <a:buNone/>
              <a:defRPr sz="1800"/>
            </a:lvl4pPr>
            <a:lvl5pPr marL="2298984" indent="0">
              <a:buNone/>
              <a:defRPr sz="1800"/>
            </a:lvl5pPr>
            <a:lvl6pPr marL="2873731" indent="0">
              <a:buNone/>
              <a:defRPr sz="1800"/>
            </a:lvl6pPr>
            <a:lvl7pPr marL="3448477" indent="0">
              <a:buNone/>
              <a:defRPr sz="1800"/>
            </a:lvl7pPr>
            <a:lvl8pPr marL="4023223" indent="0">
              <a:buNone/>
              <a:defRPr sz="1800"/>
            </a:lvl8pPr>
            <a:lvl9pPr marL="4597969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F526A-818C-9048-8D6F-F38B55B847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12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6868160"/>
            <a:ext cx="15443200" cy="14264640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9600" y="6868160"/>
            <a:ext cx="15443200" cy="14264640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E6FC4-F4EE-9B49-9E4A-906DF0B0C0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7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952077"/>
            <a:ext cx="32918400" cy="3962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5321724"/>
            <a:ext cx="16160751" cy="2217843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746" indent="0">
              <a:buNone/>
              <a:defRPr sz="2500" b="1"/>
            </a:lvl2pPr>
            <a:lvl3pPr marL="1149492" indent="0">
              <a:buNone/>
              <a:defRPr sz="2300" b="1"/>
            </a:lvl3pPr>
            <a:lvl4pPr marL="1724238" indent="0">
              <a:buNone/>
              <a:defRPr sz="2000" b="1"/>
            </a:lvl4pPr>
            <a:lvl5pPr marL="2298984" indent="0">
              <a:buNone/>
              <a:defRPr sz="2000" b="1"/>
            </a:lvl5pPr>
            <a:lvl6pPr marL="2873731" indent="0">
              <a:buNone/>
              <a:defRPr sz="2000" b="1"/>
            </a:lvl6pPr>
            <a:lvl7pPr marL="3448477" indent="0">
              <a:buNone/>
              <a:defRPr sz="2000" b="1"/>
            </a:lvl7pPr>
            <a:lvl8pPr marL="4023223" indent="0">
              <a:buNone/>
              <a:defRPr sz="2000" b="1"/>
            </a:lvl8pPr>
            <a:lvl9pPr marL="4597969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1" y="7539567"/>
            <a:ext cx="16160751" cy="13697797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1" y="5321724"/>
            <a:ext cx="16167100" cy="2217843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746" indent="0">
              <a:buNone/>
              <a:defRPr sz="2500" b="1"/>
            </a:lvl2pPr>
            <a:lvl3pPr marL="1149492" indent="0">
              <a:buNone/>
              <a:defRPr sz="2300" b="1"/>
            </a:lvl3pPr>
            <a:lvl4pPr marL="1724238" indent="0">
              <a:buNone/>
              <a:defRPr sz="2000" b="1"/>
            </a:lvl4pPr>
            <a:lvl5pPr marL="2298984" indent="0">
              <a:buNone/>
              <a:defRPr sz="2000" b="1"/>
            </a:lvl5pPr>
            <a:lvl6pPr marL="2873731" indent="0">
              <a:buNone/>
              <a:defRPr sz="2000" b="1"/>
            </a:lvl6pPr>
            <a:lvl7pPr marL="3448477" indent="0">
              <a:buNone/>
              <a:defRPr sz="2000" b="1"/>
            </a:lvl7pPr>
            <a:lvl8pPr marL="4023223" indent="0">
              <a:buNone/>
              <a:defRPr sz="2000" b="1"/>
            </a:lvl8pPr>
            <a:lvl9pPr marL="4597969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1" y="7539567"/>
            <a:ext cx="16167100" cy="13697797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F5642-C405-FA47-AE9E-102C9743B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05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1FA027-2C51-5347-A30A-C336ADD79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25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614C2-58C3-5145-82F0-F4838A19E1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60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946573"/>
            <a:ext cx="12033251" cy="402844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946573"/>
            <a:ext cx="20447000" cy="2029079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975013"/>
            <a:ext cx="12033251" cy="16262351"/>
          </a:xfrm>
        </p:spPr>
        <p:txBody>
          <a:bodyPr/>
          <a:lstStyle>
            <a:lvl1pPr marL="0" indent="0">
              <a:buNone/>
              <a:defRPr sz="1800"/>
            </a:lvl1pPr>
            <a:lvl2pPr marL="574746" indent="0">
              <a:buNone/>
              <a:defRPr sz="1500"/>
            </a:lvl2pPr>
            <a:lvl3pPr marL="1149492" indent="0">
              <a:buNone/>
              <a:defRPr sz="1300"/>
            </a:lvl3pPr>
            <a:lvl4pPr marL="1724238" indent="0">
              <a:buNone/>
              <a:defRPr sz="1100"/>
            </a:lvl4pPr>
            <a:lvl5pPr marL="2298984" indent="0">
              <a:buNone/>
              <a:defRPr sz="1100"/>
            </a:lvl5pPr>
            <a:lvl6pPr marL="2873731" indent="0">
              <a:buNone/>
              <a:defRPr sz="1100"/>
            </a:lvl6pPr>
            <a:lvl7pPr marL="3448477" indent="0">
              <a:buNone/>
              <a:defRPr sz="1100"/>
            </a:lvl7pPr>
            <a:lvl8pPr marL="4023223" indent="0">
              <a:buNone/>
              <a:defRPr sz="1100"/>
            </a:lvl8pPr>
            <a:lvl9pPr marL="4597969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3BA08-FD3E-D44F-BA20-1291E0B61D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61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6642080"/>
            <a:ext cx="21945600" cy="196469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124287"/>
            <a:ext cx="21945600" cy="14264640"/>
          </a:xfrm>
        </p:spPr>
        <p:txBody>
          <a:bodyPr/>
          <a:lstStyle>
            <a:lvl1pPr marL="0" indent="0">
              <a:buNone/>
              <a:defRPr sz="4000"/>
            </a:lvl1pPr>
            <a:lvl2pPr marL="574746" indent="0">
              <a:buNone/>
              <a:defRPr sz="3500"/>
            </a:lvl2pPr>
            <a:lvl3pPr marL="1149492" indent="0">
              <a:buNone/>
              <a:defRPr sz="3000"/>
            </a:lvl3pPr>
            <a:lvl4pPr marL="1724238" indent="0">
              <a:buNone/>
              <a:defRPr sz="2500"/>
            </a:lvl4pPr>
            <a:lvl5pPr marL="2298984" indent="0">
              <a:buNone/>
              <a:defRPr sz="2500"/>
            </a:lvl5pPr>
            <a:lvl6pPr marL="2873731" indent="0">
              <a:buNone/>
              <a:defRPr sz="2500"/>
            </a:lvl6pPr>
            <a:lvl7pPr marL="3448477" indent="0">
              <a:buNone/>
              <a:defRPr sz="2500"/>
            </a:lvl7pPr>
            <a:lvl8pPr marL="4023223" indent="0">
              <a:buNone/>
              <a:defRPr sz="2500"/>
            </a:lvl8pPr>
            <a:lvl9pPr marL="4597969" indent="0">
              <a:buNone/>
              <a:defRPr sz="2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18606771"/>
            <a:ext cx="21945600" cy="2790189"/>
          </a:xfrm>
        </p:spPr>
        <p:txBody>
          <a:bodyPr/>
          <a:lstStyle>
            <a:lvl1pPr marL="0" indent="0">
              <a:buNone/>
              <a:defRPr sz="1800"/>
            </a:lvl1pPr>
            <a:lvl2pPr marL="574746" indent="0">
              <a:buNone/>
              <a:defRPr sz="1500"/>
            </a:lvl2pPr>
            <a:lvl3pPr marL="1149492" indent="0">
              <a:buNone/>
              <a:defRPr sz="1300"/>
            </a:lvl3pPr>
            <a:lvl4pPr marL="1724238" indent="0">
              <a:buNone/>
              <a:defRPr sz="1100"/>
            </a:lvl4pPr>
            <a:lvl5pPr marL="2298984" indent="0">
              <a:buNone/>
              <a:defRPr sz="1100"/>
            </a:lvl5pPr>
            <a:lvl6pPr marL="2873731" indent="0">
              <a:buNone/>
              <a:defRPr sz="1100"/>
            </a:lvl6pPr>
            <a:lvl7pPr marL="3448477" indent="0">
              <a:buNone/>
              <a:defRPr sz="1100"/>
            </a:lvl7pPr>
            <a:lvl8pPr marL="4023223" indent="0">
              <a:buNone/>
              <a:defRPr sz="1100"/>
            </a:lvl8pPr>
            <a:lvl9pPr marL="4597969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FAA3B-C198-D941-8BD0-983583C6EB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30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112963"/>
            <a:ext cx="31089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44848" tIns="172424" rIns="344848" bIns="172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6867525"/>
            <a:ext cx="31089600" cy="142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44848" tIns="172424" rIns="344848" bIns="172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1661438"/>
            <a:ext cx="76200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44848" tIns="172424" rIns="344848" bIns="172424" numCol="1" anchor="t" anchorCtr="0" compatLnSpc="1">
            <a:prstTxWarp prst="textNoShape">
              <a:avLst/>
            </a:prstTxWarp>
          </a:bodyPr>
          <a:lstStyle>
            <a:lvl1pPr>
              <a:defRPr sz="5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800" y="21661438"/>
            <a:ext cx="115824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44848" tIns="172424" rIns="344848" bIns="172424" numCol="1" anchor="t" anchorCtr="0" compatLnSpc="1">
            <a:prstTxWarp prst="textNoShape">
              <a:avLst/>
            </a:prstTxWarp>
          </a:bodyPr>
          <a:lstStyle>
            <a:lvl1pPr algn="ctr">
              <a:defRPr sz="5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800" y="21661438"/>
            <a:ext cx="76200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44848" tIns="172424" rIns="344848" bIns="172424" numCol="1" anchor="t" anchorCtr="0" compatLnSpc="1">
            <a:prstTxWarp prst="textNoShape">
              <a:avLst/>
            </a:prstTxWarp>
          </a:bodyPr>
          <a:lstStyle>
            <a:lvl1pPr algn="r">
              <a:defRPr sz="5300">
                <a:latin typeface="Times New Roman" charset="0"/>
              </a:defRPr>
            </a:lvl1pPr>
          </a:lstStyle>
          <a:p>
            <a:fld id="{E7A3D8A7-F156-1E43-BCA2-6751977B1C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48050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3448050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Times New Roman" pitchFamily="-112" charset="0"/>
          <a:ea typeface="ＭＳ Ｐゴシック" pitchFamily="-109" charset="-128"/>
          <a:cs typeface="ＭＳ Ｐゴシック" pitchFamily="-109" charset="-128"/>
        </a:defRPr>
      </a:lvl2pPr>
      <a:lvl3pPr algn="ctr" defTabSz="3448050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Times New Roman" pitchFamily="-112" charset="0"/>
          <a:ea typeface="ＭＳ Ｐゴシック" pitchFamily="-109" charset="-128"/>
          <a:cs typeface="ＭＳ Ｐゴシック" pitchFamily="-109" charset="-128"/>
        </a:defRPr>
      </a:lvl3pPr>
      <a:lvl4pPr algn="ctr" defTabSz="3448050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Times New Roman" pitchFamily="-112" charset="0"/>
          <a:ea typeface="ＭＳ Ｐゴシック" pitchFamily="-109" charset="-128"/>
          <a:cs typeface="ＭＳ Ｐゴシック" pitchFamily="-109" charset="-128"/>
        </a:defRPr>
      </a:lvl4pPr>
      <a:lvl5pPr algn="ctr" defTabSz="3448050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Times New Roman" pitchFamily="-112" charset="0"/>
          <a:ea typeface="ＭＳ Ｐゴシック" pitchFamily="-109" charset="-128"/>
          <a:cs typeface="ＭＳ Ｐゴシック" pitchFamily="-109" charset="-128"/>
        </a:defRPr>
      </a:lvl5pPr>
      <a:lvl6pPr marL="574746" algn="ctr" defTabSz="3448477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Times New Roman" pitchFamily="-112" charset="0"/>
        </a:defRPr>
      </a:lvl6pPr>
      <a:lvl7pPr marL="1149492" algn="ctr" defTabSz="3448477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Times New Roman" pitchFamily="-112" charset="0"/>
        </a:defRPr>
      </a:lvl7pPr>
      <a:lvl8pPr marL="1724238" algn="ctr" defTabSz="3448477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Times New Roman" pitchFamily="-112" charset="0"/>
        </a:defRPr>
      </a:lvl8pPr>
      <a:lvl9pPr marL="2298984" algn="ctr" defTabSz="3448477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2"/>
          </a:solidFill>
          <a:latin typeface="Times New Roman" pitchFamily="-112" charset="0"/>
        </a:defRPr>
      </a:lvl9pPr>
    </p:titleStyle>
    <p:bodyStyle>
      <a:lvl1pPr marL="1292225" indent="-1292225" algn="l" defTabSz="3448050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2800350" indent="-1076325" algn="l" defTabSz="3448050" rtl="0" eaLnBrk="0" fontAlgn="base" hangingPunct="0">
        <a:spcBef>
          <a:spcPct val="20000"/>
        </a:spcBef>
        <a:spcAft>
          <a:spcPct val="0"/>
        </a:spcAft>
        <a:buChar char="–"/>
        <a:defRPr sz="10600">
          <a:solidFill>
            <a:schemeClr val="tx1"/>
          </a:solidFill>
          <a:latin typeface="+mn-lt"/>
          <a:ea typeface="ＭＳ Ｐゴシック" pitchFamily="-112" charset="-128"/>
        </a:defRPr>
      </a:lvl2pPr>
      <a:lvl3pPr marL="4310063" indent="-862013" algn="l" defTabSz="3448050" rtl="0" eaLnBrk="0" fontAlgn="base" hangingPunct="0">
        <a:spcBef>
          <a:spcPct val="20000"/>
        </a:spcBef>
        <a:spcAft>
          <a:spcPct val="0"/>
        </a:spcAft>
        <a:buChar char="•"/>
        <a:defRPr sz="9100">
          <a:solidFill>
            <a:schemeClr val="tx1"/>
          </a:solidFill>
          <a:latin typeface="+mn-lt"/>
          <a:ea typeface="ＭＳ Ｐゴシック" pitchFamily="-112" charset="-128"/>
        </a:defRPr>
      </a:lvl3pPr>
      <a:lvl4pPr marL="6034088" indent="-862013" algn="l" defTabSz="3448050" rtl="0" eaLnBrk="0" fontAlgn="base" hangingPunct="0">
        <a:spcBef>
          <a:spcPct val="20000"/>
        </a:spcBef>
        <a:spcAft>
          <a:spcPct val="0"/>
        </a:spcAft>
        <a:buChar char="–"/>
        <a:defRPr sz="7500">
          <a:solidFill>
            <a:schemeClr val="tx1"/>
          </a:solidFill>
          <a:latin typeface="+mn-lt"/>
          <a:ea typeface="ＭＳ Ｐゴシック" pitchFamily="-112" charset="-128"/>
        </a:defRPr>
      </a:lvl4pPr>
      <a:lvl5pPr marL="7758113" indent="-862013" algn="l" defTabSz="3448050" rtl="0" eaLnBrk="0" fontAlgn="base" hangingPunct="0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ＭＳ Ｐゴシック" pitchFamily="-112" charset="-128"/>
        </a:defRPr>
      </a:lvl5pPr>
      <a:lvl6pPr marL="8333819" indent="-862119" algn="l" defTabSz="3448477" rtl="0" eaLnBrk="0" fontAlgn="base" hangingPunct="0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ＭＳ Ｐゴシック" pitchFamily="-112" charset="-128"/>
        </a:defRPr>
      </a:lvl6pPr>
      <a:lvl7pPr marL="8908565" indent="-862119" algn="l" defTabSz="3448477" rtl="0" eaLnBrk="0" fontAlgn="base" hangingPunct="0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ＭＳ Ｐゴシック" pitchFamily="-112" charset="-128"/>
        </a:defRPr>
      </a:lvl7pPr>
      <a:lvl8pPr marL="9483311" indent="-862119" algn="l" defTabSz="3448477" rtl="0" eaLnBrk="0" fontAlgn="base" hangingPunct="0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ＭＳ Ｐゴシック" pitchFamily="-112" charset="-128"/>
        </a:defRPr>
      </a:lvl8pPr>
      <a:lvl9pPr marL="10058057" indent="-862119" algn="l" defTabSz="3448477" rtl="0" eaLnBrk="0" fontAlgn="base" hangingPunct="0">
        <a:spcBef>
          <a:spcPct val="20000"/>
        </a:spcBef>
        <a:spcAft>
          <a:spcPct val="0"/>
        </a:spcAft>
        <a:buChar char="»"/>
        <a:defRPr sz="75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57474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746" algn="l" defTabSz="57474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9492" algn="l" defTabSz="57474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4238" algn="l" defTabSz="57474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8984" algn="l" defTabSz="57474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731" algn="l" defTabSz="57474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8477" algn="l" defTabSz="57474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23" algn="l" defTabSz="57474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7969" algn="l" defTabSz="57474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36576000" cy="23721664"/>
          </a:xfrm>
          <a:prstGeom prst="rect">
            <a:avLst/>
          </a:prstGeom>
          <a:blipFill dpi="0" rotWithShape="1">
            <a:blip r:embed="rId3">
              <a:alphaModFix amt="4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5361" name="Text Box 5"/>
          <p:cNvSpPr txBox="1">
            <a:spLocks noChangeArrowheads="1"/>
          </p:cNvSpPr>
          <p:nvPr/>
        </p:nvSpPr>
        <p:spPr bwMode="auto">
          <a:xfrm>
            <a:off x="0" y="0"/>
            <a:ext cx="36576000" cy="29051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344848" tIns="172424" rIns="344848" bIns="172424" anchor="t"/>
          <a:lstStyle>
            <a:lvl1pPr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4480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4480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4480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4480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7600" b="1">
                <a:latin typeface="Starcraft" panose="04020500000000000000" pitchFamily="82" charset="0"/>
                <a:ea typeface="SimSun-ExtB"/>
              </a:rPr>
              <a:t>Digital Violence – Video games and VR</a:t>
            </a:r>
            <a:endParaRPr lang="en-US" altLang="en-US" sz="7600">
              <a:latin typeface="Starcraft" panose="04020500000000000000" pitchFamily="82" charset="0"/>
              <a:ea typeface="SimSun-ExtB"/>
            </a:endParaRPr>
          </a:p>
          <a:p>
            <a:r>
              <a:rPr lang="en-US" altLang="en-US" sz="6300" b="1" err="1">
                <a:solidFill>
                  <a:srgbClr val="000000"/>
                </a:solidFill>
              </a:rPr>
              <a:t>Longsen</a:t>
            </a:r>
            <a:r>
              <a:rPr lang="en-US" altLang="en-US" sz="6300" b="1">
                <a:solidFill>
                  <a:srgbClr val="000000"/>
                </a:solidFill>
              </a:rPr>
              <a:t> Lo, Ian Pashke, Garrett Spoke, Scott </a:t>
            </a:r>
            <a:r>
              <a:rPr lang="en-US" altLang="en-US" sz="6300" b="1" err="1">
                <a:solidFill>
                  <a:srgbClr val="000000"/>
                </a:solidFill>
              </a:rPr>
              <a:t>Sukkert</a:t>
            </a:r>
            <a:r>
              <a:rPr lang="en-US" altLang="en-US" sz="6300" b="1">
                <a:solidFill>
                  <a:srgbClr val="000000"/>
                </a:solidFill>
              </a:rPr>
              <a:t>, Chee Thao </a:t>
            </a:r>
            <a:endParaRPr lang="en-US" altLang="en-US" sz="5300"/>
          </a:p>
        </p:txBody>
      </p:sp>
      <p:sp>
        <p:nvSpPr>
          <p:cNvPr id="15362" name="Text Box 6"/>
          <p:cNvSpPr txBox="1">
            <a:spLocks noChangeArrowheads="1"/>
          </p:cNvSpPr>
          <p:nvPr/>
        </p:nvSpPr>
        <p:spPr bwMode="auto">
          <a:xfrm>
            <a:off x="19773507" y="12394261"/>
            <a:ext cx="16840200" cy="5486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4848" tIns="172424" rIns="344848" bIns="172424" anchor="t"/>
          <a:lstStyle>
            <a:lvl1pPr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800" b="1" i="1"/>
              <a:t>Ethical Analysis:</a:t>
            </a:r>
          </a:p>
          <a:p>
            <a:pPr eaLnBrk="1" hangingPunct="1"/>
            <a:endParaRPr lang="en-US" altLang="en-US" sz="4800"/>
          </a:p>
          <a:p>
            <a:pPr>
              <a:buFont typeface="Arial" charset="0"/>
              <a:buChar char="•"/>
            </a:pPr>
            <a:r>
              <a:rPr lang="en-US" altLang="en-US" sz="4800" b="1">
                <a:solidFill>
                  <a:srgbClr val="FF0000"/>
                </a:solidFill>
              </a:rPr>
              <a:t> </a:t>
            </a:r>
            <a:r>
              <a:rPr lang="en-US" altLang="en-US" sz="4800" b="1"/>
              <a:t>Utilitarian- </a:t>
            </a:r>
            <a:r>
              <a:rPr lang="en-US" altLang="en-US" sz="4800"/>
              <a:t>Video games allow for entertainment and living out a fantasy that isn’t possible in the real world</a:t>
            </a:r>
            <a:endParaRPr lang="en-US" altLang="en-US" sz="4800">
              <a:cs typeface="Arial"/>
            </a:endParaRPr>
          </a:p>
          <a:p>
            <a:pPr>
              <a:buFont typeface="Arial" charset="0"/>
              <a:buChar char="•"/>
            </a:pPr>
            <a:r>
              <a:rPr lang="en-US" altLang="en-US" sz="4800" b="1">
                <a:solidFill>
                  <a:srgbClr val="FF0000"/>
                </a:solidFill>
              </a:rPr>
              <a:t> </a:t>
            </a:r>
            <a:r>
              <a:rPr lang="en-US" altLang="en-US" sz="4800" b="1"/>
              <a:t>Deontology-</a:t>
            </a:r>
            <a:r>
              <a:rPr lang="en-US" altLang="en-US" sz="4800"/>
              <a:t> To stop the spread of violence and protect the younger generations from becoming violent</a:t>
            </a:r>
          </a:p>
          <a:p>
            <a:pPr>
              <a:buFont typeface="Arial" charset="0"/>
              <a:buChar char="•"/>
            </a:pPr>
            <a:r>
              <a:rPr lang="en-US" altLang="en-US" sz="4800" b="1"/>
              <a:t> Virtue- </a:t>
            </a:r>
            <a:r>
              <a:rPr lang="en-US" altLang="en-US" sz="4800"/>
              <a:t>To be a good person even in the virtual world</a:t>
            </a:r>
            <a:endParaRPr lang="en-US" altLang="en-US" sz="4800" b="1"/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-34024" y="2905125"/>
            <a:ext cx="19769824" cy="541409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4848" tIns="172424" rIns="344848" bIns="172424" anchor="t"/>
          <a:lstStyle>
            <a:lvl1pPr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800" b="1" i="1"/>
              <a:t>Description:</a:t>
            </a:r>
          </a:p>
          <a:p>
            <a:pPr eaLnBrk="1" hangingPunct="1"/>
            <a:endParaRPr lang="en-US" altLang="en-US" sz="4800"/>
          </a:p>
          <a:p>
            <a:pPr>
              <a:buFont typeface="Arial" charset="0"/>
              <a:buChar char="•"/>
            </a:pPr>
            <a:r>
              <a:rPr lang="en-US" altLang="en-US" sz="4800"/>
              <a:t> Performing violent acts through video games and living out another life or fantasy without real life consequences </a:t>
            </a:r>
          </a:p>
          <a:p>
            <a:pPr>
              <a:buFont typeface="Arial" charset="0"/>
              <a:buChar char="•"/>
            </a:pPr>
            <a:r>
              <a:rPr lang="en-US" altLang="en-US" sz="4800"/>
              <a:t> VR allows you to perform the actual physical movements and not just point and clicking</a:t>
            </a:r>
            <a:endParaRPr lang="en-US" altLang="en-US" sz="4800">
              <a:cs typeface="Arial"/>
            </a:endParaRP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1665288" y="-5965825"/>
            <a:ext cx="23336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949" tIns="57475" rIns="114949" bIns="57475" anchor="ctr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1665288" y="-59658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4949" tIns="57475" rIns="114949" bIns="57475"/>
          <a:lstStyle>
            <a:lvl1pPr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11"/>
          <p:cNvSpPr>
            <a:spLocks noChangeArrowheads="1"/>
          </p:cNvSpPr>
          <p:nvPr/>
        </p:nvSpPr>
        <p:spPr bwMode="auto">
          <a:xfrm>
            <a:off x="1541463" y="7677150"/>
            <a:ext cx="792162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4848" tIns="172424" rIns="344848" bIns="172424" anchor="ctr">
            <a:spAutoFit/>
          </a:bodyPr>
          <a:lstStyle>
            <a:lvl1pPr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4480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4480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4480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4480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br>
              <a:rPr lang="en-US" altLang="en-US" sz="4100"/>
            </a:br>
            <a:endParaRPr lang="en-US" altLang="en-US" sz="6800"/>
          </a:p>
          <a:p>
            <a:endParaRPr lang="en-US" altLang="en-US" sz="6800"/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1541463" y="27520900"/>
            <a:ext cx="695325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4848" tIns="172424" rIns="344848" bIns="172424" anchor="ctr">
            <a:spAutoFit/>
          </a:bodyPr>
          <a:lstStyle>
            <a:lvl1pPr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4480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4480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4480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4480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6800"/>
          </a:p>
          <a:p>
            <a:endParaRPr lang="en-US" altLang="en-US" sz="6800"/>
          </a:p>
        </p:txBody>
      </p:sp>
      <p:sp>
        <p:nvSpPr>
          <p:cNvPr id="15368" name="Text Box 13"/>
          <p:cNvSpPr txBox="1">
            <a:spLocks noChangeArrowheads="1"/>
          </p:cNvSpPr>
          <p:nvPr/>
        </p:nvSpPr>
        <p:spPr bwMode="auto">
          <a:xfrm>
            <a:off x="19735800" y="18652940"/>
            <a:ext cx="16840200" cy="508378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4848" tIns="172424" rIns="344848" bIns="172424"/>
          <a:lstStyle>
            <a:lvl1pPr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448050"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4480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4480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4480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4480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800" b="1" i="1"/>
              <a:t>Strategies to address the Ethical Concerns:</a:t>
            </a:r>
          </a:p>
          <a:p>
            <a:pPr eaLnBrk="1" hangingPunct="1"/>
            <a:endParaRPr lang="en-US" altLang="en-US" sz="4800" b="1" i="1">
              <a:solidFill>
                <a:srgbClr val="FF000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altLang="en-US" sz="4800"/>
              <a:t> Strict VS lenient ESRB (Entertainment Software Rating Board) – age verification for online purchases </a:t>
            </a:r>
          </a:p>
          <a:p>
            <a:pPr eaLnBrk="1" hangingPunct="1">
              <a:buFontTx/>
              <a:buChar char="•"/>
            </a:pPr>
            <a:r>
              <a:rPr lang="en-US" altLang="en-US" sz="4800"/>
              <a:t> Teaching proper online etiquette at an early age</a:t>
            </a:r>
          </a:p>
          <a:p>
            <a:pPr eaLnBrk="1" hangingPunct="1">
              <a:buFontTx/>
              <a:buChar char="•"/>
            </a:pPr>
            <a:r>
              <a:rPr lang="en-US" altLang="en-US" sz="4800"/>
              <a:t> More prominent disclaimer for violence in gameplay </a:t>
            </a:r>
          </a:p>
        </p:txBody>
      </p:sp>
      <p:sp>
        <p:nvSpPr>
          <p:cNvPr id="15370" name="Text Box 6"/>
          <p:cNvSpPr txBox="1">
            <a:spLocks noChangeArrowheads="1"/>
          </p:cNvSpPr>
          <p:nvPr/>
        </p:nvSpPr>
        <p:spPr bwMode="auto">
          <a:xfrm>
            <a:off x="-20828" y="18965527"/>
            <a:ext cx="19756628" cy="476663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4848" tIns="172424" rIns="344848" bIns="172424" anchor="t"/>
          <a:lstStyle>
            <a:lvl1pPr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800" b="1" i="1"/>
              <a:t>Core Ethical Concerns:</a:t>
            </a:r>
          </a:p>
          <a:p>
            <a:pPr eaLnBrk="1" hangingPunct="1"/>
            <a:endParaRPr lang="en-US" altLang="en-US" sz="4800"/>
          </a:p>
          <a:p>
            <a:pPr>
              <a:buFont typeface="Arial" charset="0"/>
              <a:buChar char="•"/>
            </a:pPr>
            <a:r>
              <a:rPr lang="en-US" altLang="en-US" sz="4800"/>
              <a:t> Video games created about sensitive real world events</a:t>
            </a:r>
          </a:p>
          <a:p>
            <a:pPr>
              <a:buFont typeface="Arial" charset="0"/>
              <a:buChar char="•"/>
            </a:pPr>
            <a:r>
              <a:rPr lang="en-US" altLang="en-US" sz="4800"/>
              <a:t> Could influence real world violence</a:t>
            </a:r>
          </a:p>
          <a:p>
            <a:pPr>
              <a:buFont typeface="Arial" charset="0"/>
              <a:buChar char="•"/>
            </a:pPr>
            <a:r>
              <a:rPr lang="en-US" altLang="en-US" sz="4800"/>
              <a:t> Lack of parental supervision</a:t>
            </a:r>
          </a:p>
          <a:p>
            <a:pPr>
              <a:buFont typeface="Arial" charset="0"/>
              <a:buChar char="•"/>
            </a:pPr>
            <a:r>
              <a:rPr lang="en-US" altLang="en-US" sz="4800"/>
              <a:t> Video games becoming too realistic </a:t>
            </a:r>
            <a:endParaRPr lang="en-US" altLang="en-US" sz="4800">
              <a:cs typeface="Arial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076" y="13828712"/>
            <a:ext cx="19722604" cy="51349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4848" tIns="172424" rIns="344848" bIns="172424" anchor="t"/>
          <a:lstStyle>
            <a:lvl1pPr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800" b="1" i="1"/>
              <a:t>Conceptual Muddles &amp; Policy Vacuums:</a:t>
            </a:r>
          </a:p>
          <a:p>
            <a:pPr eaLnBrk="1" hangingPunct="1"/>
            <a:endParaRPr lang="en-US" altLang="en-US" sz="4800"/>
          </a:p>
          <a:p>
            <a:pPr>
              <a:buFont typeface="Arial" charset="0"/>
              <a:buChar char="•"/>
            </a:pPr>
            <a:r>
              <a:rPr lang="en-US" altLang="en-US" sz="4800"/>
              <a:t> Video games were created for entertainment and not the spread of violence </a:t>
            </a:r>
            <a:endParaRPr lang="en-US" altLang="en-US" sz="4800">
              <a:cs typeface="Arial"/>
            </a:endParaRPr>
          </a:p>
          <a:p>
            <a:pPr>
              <a:buFont typeface="Arial" charset="0"/>
              <a:buChar char="•"/>
            </a:pPr>
            <a:r>
              <a:rPr lang="en-US" altLang="en-US" sz="4800"/>
              <a:t> Lack of laws for controlling violence in video game communities </a:t>
            </a:r>
            <a:endParaRPr lang="en-US" altLang="en-US" sz="4800">
              <a:cs typeface="Arial"/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12BBA49-0D0C-B048-9E8D-8CBFEC9CF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828" y="8353228"/>
            <a:ext cx="19769824" cy="550126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4848" tIns="172424" rIns="344848" bIns="172424" anchor="t"/>
          <a:lstStyle>
            <a:lvl1pPr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448050"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448050" eaLnBrk="0" fontAlgn="base" hangingPunct="0">
              <a:spcBef>
                <a:spcPct val="0"/>
              </a:spcBef>
              <a:spcAft>
                <a:spcPct val="0"/>
              </a:spcAft>
              <a:tabLst>
                <a:tab pos="1724025" algn="l"/>
              </a:tabLst>
              <a:defRPr sz="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800" b="1" i="1"/>
              <a:t>Uniqueness:</a:t>
            </a:r>
          </a:p>
          <a:p>
            <a:pPr eaLnBrk="1" hangingPunct="1"/>
            <a:endParaRPr lang="en-US" altLang="en-US" sz="4800"/>
          </a:p>
          <a:p>
            <a:pPr>
              <a:buFont typeface="Arial" charset="0"/>
              <a:buChar char="•"/>
            </a:pPr>
            <a:r>
              <a:rPr lang="en-US" altLang="en-US" sz="4800"/>
              <a:t> Allows people to live out violent lives without performing any real violence. </a:t>
            </a:r>
          </a:p>
          <a:p>
            <a:pPr>
              <a:buFont typeface="Arial" charset="0"/>
              <a:buChar char="•"/>
            </a:pPr>
            <a:r>
              <a:rPr lang="en-US" altLang="en-US" sz="4800"/>
              <a:t> Can be accessed and played by anyone, no age protection online to stop underage people from viewing</a:t>
            </a:r>
            <a:endParaRPr lang="en-US" altLang="en-US" sz="4800">
              <a:cs typeface="Arial"/>
            </a:endParaRPr>
          </a:p>
          <a:p>
            <a:pPr>
              <a:buFont typeface="Arial" charset="0"/>
              <a:buChar char="•"/>
            </a:pPr>
            <a:r>
              <a:rPr lang="en-US" altLang="en-US" sz="4800"/>
              <a:t> Anything can be created and simulated</a:t>
            </a:r>
            <a:endParaRPr lang="en-US" altLang="en-US" sz="4800">
              <a:cs typeface="Arial"/>
            </a:endParaRPr>
          </a:p>
        </p:txBody>
      </p:sp>
      <p:pic>
        <p:nvPicPr>
          <p:cNvPr id="2" name="Picture 2" descr="A person wearing a hat and sunglasses&#10;&#10;Description generated with high confidence">
            <a:extLst>
              <a:ext uri="{FF2B5EF4-FFF2-40B4-BE49-F238E27FC236}">
                <a16:creationId xmlns:a16="http://schemas.microsoft.com/office/drawing/2014/main" id="{B7B22CDA-63CF-4A69-AFA6-8CE29DF13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0147" y="3305534"/>
            <a:ext cx="16546213" cy="8798959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85707BA-58A6-4329-A48B-416210855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7256" y="10497"/>
            <a:ext cx="10588476" cy="186287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C81C16D-ED30-44E4-B122-4817B42B08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4734" b="29761"/>
          <a:stretch/>
        </p:blipFill>
        <p:spPr>
          <a:xfrm>
            <a:off x="10434856" y="7187347"/>
            <a:ext cx="8288334" cy="2346347"/>
          </a:xfrm>
          <a:prstGeom prst="rect">
            <a:avLst/>
          </a:prstGeom>
        </p:spPr>
      </p:pic>
      <p:pic>
        <p:nvPicPr>
          <p:cNvPr id="8" name="Picture 8" descr="A person standing next to a fireplace&#10;&#10;Description generated with high confidence">
            <a:extLst>
              <a:ext uri="{FF2B5EF4-FFF2-40B4-BE49-F238E27FC236}">
                <a16:creationId xmlns:a16="http://schemas.microsoft.com/office/drawing/2014/main" id="{3CE4F740-55B5-4E49-9703-146C119D618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962" t="13469" r="31013" b="66102"/>
          <a:stretch/>
        </p:blipFill>
        <p:spPr>
          <a:xfrm>
            <a:off x="10102568" y="17697204"/>
            <a:ext cx="8646250" cy="2581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65200" y="88413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BatmanForeverAlternate" panose="00000400000000000000" pitchFamily="2" charset="0"/>
              </a:rPr>
              <a:t>HP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2018-04-29T23:28:21Z</dcterms:modified>
</cp:coreProperties>
</file>