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8:52:55.6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11130 1019 24575,'0'16'0,"-11"14"0,-4 15 0,-10 7 0,-4 6 0,3-7 0,-1 2-1125,-12 20 1,-1 1 1124,6-10 0,0-1 0,0 1 0,0 0 0,1-4 0,0-1 0,4-7 0,1-2 538,-24 32-538,11-19 0,-1-1 0,0-7 0,0 1 0,13-19 0,3-5 0,3-9 0,-6 11 0,-16 13 0,-13 11 0,-12 10 157,28-36 1,-2 1-158,-1 3 0,0 0 0,-4-3 0,0-1 0,2-7 0,-1-1 0,-3 4 0,-2-2-3161,-3-5 1,-2 0 3160,-9 4 0,-2 0 0,1-2 0,-2-2-58,-8 1 1,0-1 57,8-3 0,1-2-657,2-2 0,-2-2 657,-2-2 0,-1-3 0,3-2 0,-1-2 0,-13-3 0,-2 0 0,0 0 0,-1 0 0,-8 0 0,-2 0-568,0 0 0,-1 0 568,27 0 0,-1 0 0,-1 0 0,1 0 0,-1 0 0,0 0 0,-6-3 0,0 0 0,-1 0 0,0 0 0,-1 0 0,1-2 0,0 0 0,0-2 0,0 1 761,-3 0 0,-1 0 0,2-1-761,8-2 0,1-1 0,0 2 0,-6 1 0,0 1 0,1-2 0,8-3 0,1-2 0,0 2 0,-3 1 0,-1 1 0,2-1-528,-27-8 1,1-1 527,2 2 0,-3-2 0,18 2 0,-4-1 0,4 1 0,-14-2 0,0-1-123,17 3 1,-3-1-1,6 2 123,-3-2 0,3 1 0,0-1 0,0 2 698,5 2 0,0 1-698,0 1 0,0-1 0,0 1 0,0 0 0,5-1 0,0 0 0,1-4 0,0 1 0,10 3 0,1 1 0,-1-4 0,2 2 2762,-32-2-2762,-7-13 0,8 6 349,-11-8-349,42 15 0,-1 1 0,-4-1 0,-4-1 0,-32-7 0,-5 0 0,16 5 0,-1 0 0,15 3 0,-2-1 0,3 0 343,-9-4 1,2 0-344,4 3 0,0 0 0,-5-7 0,0 0 0,6 4 0,-4-2 0,3 0 0,-4-3 0,5 1 0,1-3 0,1 1 0,-23-5 0,4 0 0,3-10 0,1 5 959,30 6-959,14 8 0,18 9 0,13 6 1335,-4-5-1335,5 3 1934,-2 0-1934,-2-9 0,0 2 0,-2-18 0,0-3 0,-10-29 0,-3-5 0,-14-19 0,8 25 0,-1 0 0,8 19 0,1 2 0,-11-16 0,1 2 0,-4-11 0,-7 7 0,0 1 0,12 20 0,6 11 0,8 8 0,8 14 0,-6-9 0,7 10 0,-4-10 0,4 12 0,-9-9 0,7 11 0,-6 0 0,12-5 0,0 4 0,0-1 0,-1 0 0,0 2 0,-2-3 0,5 0 0,-8-2 0,8 1 0,-13-10 0,9 9 0,-11-14 0,4 6 0,-1-4 0,-2-3 0,2 4 0,1 3 0,-4-7 0,3 7 0,1-3 0,0 4 0,6 4 0,-1 4 0,0-5 0,0 9 0,1-5 0,-1 5 0,0-6 0,0 3 0,-2-6 0,1 6 0,-1-3 0,-3-5 0,1 3 0,-1-4 0,5 7 0,2-1 0,4 2 0,-5-4 0,-6-10 0,7 9 0,-13-17 0,13 21 0,-4-6 0,3 8 0,3 1 0,-1-1 0,1 3 0,3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8:57:17.3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24575,'4'4'0,"-1"0"0,-3 4 0,0-4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8:52:57.0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 93 24575,'0'6'0,"0"1"0,-3 0 0,3-1 0,-7 9 0,6-3 0,-6 7 0,3-6 0,-3 6 0,-1 1 0,0-3 0,4-2 0,-3 0 0,6-7 0,-6 10 0,6-10 0,-2 1 0,3-2 0,-3 0 0,3-1 0,-3 1 0,3-9 0,3-3 0,-3-5 0,11-9 0,-6 8 0,11-14 0,-12 14 0,4-4 0,-8 8 0,0-3 0,0 3 0,0-3 0,0 3 0,0 0 0,0 1 0,0-1 0,0-8 0,0 6 0,0-6 0,3 8 0,-2 1 0,2-1 0,-3 0 0,0 0 0,0 1 0,3-10 0,-2 8 0,7-16 0,-7 15 0,2-9 0,0 11 0,-2-3 0,5 6 0,-2 4 0,2 1 0,5 13 0,0-11 0,19 14 0,12-10 0,18 12 0,10 3 0,-21-3 0,-12-3 0,-14-8 0,-6-4 0,1 0 0,-1-1 0,-9 1 0,1-1 0,-2 3 0,0-2 0,-4 0 0,0-2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8:52:58.9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24575,'40'0'0,"-5"0"0,23 0 0,9 0 0,-5 0-564,37 0 564,-24 0 0,-6 0 139,-32 0-139,-22 0 0,-9 0 0,1 0 0,0 0 0,-1 0 0,9 3 425,-6-2-425,14 7 0,-11-7 0,12 3 0,-4-4 0,0 0 0,4 0 0,6 0 0,-2 0 0,2 0 0,-11 0 0,-6 0 0,6 0 0,1 0 0,0 0 0,4 0 0,-4 0 0,-3 0 0,6 0 0,-6 0 0,0 0 0,7 0 0,-7 0 0,0 0 0,1 0 0,-2 0 0,-5 0 0,4 0 0,0 0 0,-6 0 0,9 0 0,-11 0 0,11 0 0,-1 0 0,3 0 0,5 0 0,4 0 0,9 0 0,9 0 0,11 0 0,1 0 0,-10 2 0,3 2 0,35-3-332,-31 2 0,0 0 332,26 3 0,-3-4 0,0 4 0,-7-6 0,17 0 0,-8 0 0,1 0 0,-3 0 0,-19 0 0,-3 0 0,-9 0 0,9 0 0,-17 0 0,-3 0 664,-14 0-664,-6 4 0,0-3 0,6 3 0,-14-4 0,14 0 0,-20 0 0,-4-4 0,-4 3 0,-7-3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8:53:00.3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24575,'15'4'0,"2"4"0,3-2 0,4 5 0,-4-6 0,25 12 0,5 2 0,20 9 0,-1-1 0,10 9 0,-7-6 0,7 5 0,-29-19 0,-13-1 0,-19-11 0,-11-1 0,3 0 0,-6 3 0,-4 2 0,-4 2 0,-6 0 0,6-4 0,-10 9 0,9-6 0,-15 10 0,12-11 0,-16 8 0,15-11 0,-14 6 0,14-7 0,-6 4 0,8-5 0,1 3 0,-1-2 0,0-1 0,0 3 0,1-5 0,-1 5 0,0-5 0,-3 5 0,3-6 0,-11 7 0,9-6 0,-6 3 0,8-1 0,0 0 0,1 4 0,-1-3 0,0 1 0,-2-1 0,-7 7 0,4-3 0,-12 4 0,16-8 0,-16 4 0,15-8 0,-6 4 0,12-4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8:53:02.6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24575,'6'0'0,"12"0"0,0 0 0,20 0 0,19 0 0,5 0 0,27 0 0,-32 0 0,-1 0 0,33 0 0,-33 0 0,-2 0 0,25 0 0,3 0-529,9 0 529,-9 0 0,7 0 0,-7 0 0,-1 0 0,-11 0 0,-23 0 0,-20 0 0,-12 0 0,-9 0 0,1 0 0,0 0 529,8 0-529,-7 0 0,16 0 0,-16 0 0,7 0 0,-8 0 0,0 0 0,-1 0 0,4 0 0,-3 0 0,11 0 0,-9 0 0,6 0 0,-9 0 0,4 0 0,-3 0 0,3 0 0,-3 0 0,-1 0 0,4 0 0,-3 0 0,3 0 0,-4 0 0,1 0 0,0 0 0,-1 0 0,1 0 0,-1 0 0,1 0 0,8 0 0,2 0 0,3 0 0,4 0 0,6 0 0,8 5 0,9-3 0,1 3 0,-16-5 0,-7 0 0,-15 0 0,-3 0 0,-1 0 0,1 0 0,-1 0 0,1 0 0,6 0 0,-5 0 0,4 0 0,-5 0 0,-1 0 0,-2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8:53:03.5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24575,'6'3'0,"2"9"0,11 9 0,-5-2 0,11 9 0,-2-7 0,7 19 0,2-10 0,-5 2 0,-2-15 0,4 1 0,9 3 0,-6-5 0,-6-5 0,-17-8 0,-2 0 0,-3 1 0,-1 2 0,-3 1 0,0 0 0,-4 8 0,3-7 0,-7 16 0,7-16 0,-8 10 0,-1-2 0,0-4 0,-15 16 0,18-19 0,-8 8 0,15-14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8:53:07.6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24575,'69'9'0,"-7"-5"0,-3-1 0,4-1 0,-6 2 0,0 0-1552,15-4 0,2 2 1552,0 5 0,3 1 0,11-6 0,2-2 0,-10 4 0,0 0 0,9-4 0,0 0-682,-7 0 0,-3 0 682,-4 0 0,-2 0 0,-3 0 0,-6 0 1016,10 0-1016,-17 0 0,-34 0 0,-14 0 1459,6 0-1459,-9 0 1993,1 3-1993,2-2 0,17 1 0,6-2 0,26 0 0,1 0 0,20 7 0,3 2 0,9 6 0,-38-7 0,-3-1 0,9 1 0,6-1 0,-50-7 0,9 0 0,-9 0 0,9 0 0,-10 0 0,2 0 0,2 0 0,-1 0 0,9 0 0,-9 0 0,-2 0 0,-9 0 0,4 0 0,-3 0 0,3 0 0,-4 0 0,1 0 0,3 0 0,-3 0 0,6 0 0,-6 0 0,6 0 0,-6 0 0,3 0 0,-1 0 0,-1 0 0,4 0 0,-5 0 0,6 0 0,13 0 0,6 0 0,6 0 0,-12 0 0,-8 0 0,-10 0 0,1 0 0,-2 0 0,0 0 0,-1 0 0,4 0 0,-3 0 0,6 0 0,5 0 0,-5 0 0,13 0 0,-17 0 0,6 0 0,-9 0 0,1 0 0,0-3 0,2 2 0,7-2 0,14 3 0,-2 0 0,-1 0 0,-12 0 0,-12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8:53:08.6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0 24575,'7'7'0,"-1"-3"0,1 2 0,12 10 0,-6-6 0,16 14 0,1-9 0,11 14 0,17 5 0,5 1 0,-13-6 0,-10-12 0,-21-2 0,-9-11 0,0 2 0,-7-3 0,-3 4 0,-1 0 0,-5 3 0,-2 5 0,-8-2 0,-1 6 0,-11 6 0,2 1 0,-19 12 0,-1 1 0,-10 2 0,4-7 0,-3 6 0,16-21 0,9 3 0,12-12 0,10-5 0,-1 4 0,5-9 0,1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8:57:13.1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20411 1055 24575,'-22'53'0,"5"-1"0,-10 6 0,5-3 0,-8 13 0,-8-5 0,14-7 0,-8-10 0,13-4 0,-8 13 0,-4 15 0,-9 12 0,6 0 0,-6-1 0,0 1 0,18-35 0,0-1-1008,-20 39 1008,21-39 0,0 1 0,-19 34 0,5 1 0,-12 0 0,12-1 0,11-34 0,-1-1 0,3 2 0,0 0 0,-4 0 0,0 0 0,3 4 0,1 1 0,-4 1 0,0 0 0,3 0 0,0 2 0,-6 9 0,1 1 0,4-5 0,1 0-889,-5 5 1,1 1 888,3 1 0,-1-2 0,-8-3 0,0-1 0,3 4 0,0 0 0,-2-3 0,-2-1 0,1 1 0,1-1 0,3-2 0,0 0 0,-3-4 0,0-2 0,5 0 0,0 0 0,-5 6 0,-1 2 0,-1 0 0,-1 1 0,-8 7 0,-3 0 0,2 0 0,-3 0 0,-7 1 0,-3 0 0,2 0 0,-3 0-1046,-7 2 1,-3-1 1045,1-4 0,-2-1 0,18-18 0,-1-1 0,-1 0 0,1-5 0,-1 0 0,-1-1 0,-1 0 0,-2 1 0,1-2 0,-21 17 0,-2-4 0,-6-5 0,-1-4 0,4 2 0,-2-4 0,23-16 0,-3-3 0,-9 0 0,0-4 0,-9 0 0,-5-1 0,0-1 0,5-1-1155,-3 0 0,4-1 0,0-2 1,-7 1 1154,10-3 0,-6 0 0,-2-1 0,-1 0 0,3 0 0,4-2 0,-16 1 0,4-1 0,3-1 0,-1-2 0,6-1 0,1-2 0,0-1 0,-1 1 0,-6 0 0,-2 0 0,0-1 0,2 0-863,6-1 0,1-1 0,-1-1 1,0 1 862,-4 0 0,0 0 0,-2 0 0,1 0 0,1 0 0,-1 0 0,0 0 0,0 0-413,3 0 1,-1 0 0,1 0-1,-1 0 413,-2 0 0,0 0 0,0 0 0,1 0-179,7 0 1,1 0 0,0 0-1,1 0 179,3 0 0,-1 0 0,2 0 0,0 0 284,-18 0 1,0 1 0,3-2-285,8-1 0,2-2 0,1 1 0,2-1 0,2 0 0,3 0 0,-24-2 0,5 0 0,10 1 0,2 1 0,11 3 0,3 2 1164,10-1 1,2 0-1165,-2 0 0,5 0 3284,-5-4-3284,-2 4 3939,24-4-3939,-17 4 0,-20 0 0,-23 0 891,40 0 0,-2 0-891,-11 1 0,-2-2 0,-5-3 0,-2-1 0,-5 0 0,0-1-509,-6-4 1,0 0 508,-1-1 0,0 1 0,-5 0 0,-2-1 0,25 2 0,-2-2 0,1 0 0,2 1 0,1-1 0,-1-1 0,-7-1 0,0-2 0,1 1-798,2-1 1,2 1-1,-1 0 798,1 0 0,-1 0 0,0 0-807,-4-4 1,0 0 0,1 1 806,2 2 0,0 1 0,1-2 0,-1-4 0,1-1 0,1 1 0,4 4 0,0 3 0,0-3 0,0-3 0,0-2 0,1 1 0,-30-6 0,1-1 0,0-4 0,1 0 0,9 1 0,-3-1 142,8 5 1,-4-1 0,2 1-143,16 4 0,3 0 0,-3 0 0,-18-4 0,-4 0 0,0-1 0,0-3 0,1 0 0,2 1 0,11 5 0,3 2 0,-3-2-919,-17-5 1,-3-2 0,4 2 918,20 7 0,4 2 0,-1-2 0,-4-1 0,0-2 0,0 0-206,3 1 0,1 0 0,-2-2 206,-10-5 0,-1-2 0,-1 0 0,3 0 0,0 0 0,-1-1 0,-6-2 0,-2-1 0,2-1 0,3 2 0,0-1 0,0 0 0,-3 0 0,-2 0 0,2 0 0,2 0 0,0-1 0,0 2-547,-2 2 1,-1 1 0,2 0 546,9 1 0,3 0 0,-1 0 0,-3 0 0,-1 0 0,4 0-292,-19-9 1,4-2 291,-2-3 0,1-1 0,12 8 0,4-2 1249,6-2 0,3-1-1249,4 6 0,3-2 0,3-5 0,3-3 0,3 2 0,1-1 0,-2 0 0,0-4 451,-7-16 1,0-3-452,4 3 0,0-1 0,-6-9 0,1-2 0,4-3 0,1 1 0,0 8 0,1 4 0,11 13 0,3 4 0,-22-28 4567,15 29-4567,7-6 0,-13-18 0,7-7 0,17 36 0,1-1 0,-12-38 0,14 32 0,1 2 2171,-2-11-2171,6-2 0,6 22 0,10-2 0,-13-24 0,4-13 0,1-16 587,-6 1-587,7 15 0,-1 2 0,3 8 0,6-10 0,0 10 0,0-8 0,0 27 0,0-2 0,0-37 0,0 37 0,0 1 2200,0-14-2200,0-1 362,0 21-362,0 4 0,0 15 0,0 8 634,0 0-634,0-8 196,0 18-196,0-11 0,0 12 0,0-12 0,0 10 0,0-6 0,0 9 0,-4-4 0,3 4 0,-2-4 0,3 4 0,0 0 0,0-9 0,0 3 0,0-8 0,0-1 0,0 6 0,0-11 0,0 10 0,0-10 0,0 14 0,0-14 0,0 14 0,-7 3 0,-14 23 0,6 0 0,-13 20 0,3-6 0,8-1 0,-11 8 0,18-15 0,-8 10 0,8-14 0,-8 13 0,8-17 0,-3 8 0,9-10 0,0-1 0,4-6 0,0-15 0,0-1 0,0-17 0,3 15 0,3-12 0,5-6 0,7-9 0,-5 9 0,3 2 0,-7 15 0,-1 0 0,1-4 0,-5 10 0,3 1 0,-3 3 0,1 0 0,2 0 0,-3 0 0,0 0 0,0 0 0,-1 4 0,1-3 0,1 2 0,2-3 0,0 7 0,18 31 0,27 36 0,-22-25 0,1 3-409,4 8 1,0-3 408,21 19 0,-26-24 0,-2-11 0,-18-26 0,3 13 0,-9-15 0,7 6 817,-10-3-817,10 0 0,-10 0 0,6-1 0,-3 5 0,4-7 0,-4 5 0,-1-9 0,-3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B79E2-CE59-89F2-B212-E1F59B189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C193D-A461-03F9-01E7-51FA6A31C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F25B0-A6DA-FAA7-02EA-0760D8F9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6B41-E269-1048-A23D-708A1AE8D607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210FB-A2A3-60F0-2FAB-02D696E6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B09CD-7A8E-EC97-B835-D3FBFB27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C575-BC79-7245-9D96-065FE153C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9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A0AB-7F1E-F71B-9D6E-FD919111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CBD69-7DE5-37CB-AF0F-143CCAD2E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06BB4-9B49-7CA5-C6DF-AF81435B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6B41-E269-1048-A23D-708A1AE8D607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B278A-3071-56CA-6534-A0185445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2AA8A-06A3-7752-DB7B-817B0925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C575-BC79-7245-9D96-065FE153C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7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34C9F-337D-F915-997B-65021ACE0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B6E17-F4A0-D6B6-4E81-FFA96A932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65ED7-B71B-9712-F082-C1F9B8B0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6B41-E269-1048-A23D-708A1AE8D607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11808-99D6-48B1-6AF5-FECD058A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80EBE-33B2-A1D1-D5FD-BF5E5D65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C575-BC79-7245-9D96-065FE153C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7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8DC3-4366-B981-22BD-9EDBB78D6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ED98E-3445-538D-E411-E20EAA0D9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B024B-1CFE-C508-DA9F-DED785EC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6B41-E269-1048-A23D-708A1AE8D607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FF3F8-083E-127D-62D1-63DCDA20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A39CD-87D8-AC97-89BB-21FD1218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C575-BC79-7245-9D96-065FE153C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E210-EA2D-25FF-5B37-8FE1E738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D69FD-197F-3A29-1BAE-11B175A93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4DCEA-2F0F-94A9-A16E-74053F97A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6B41-E269-1048-A23D-708A1AE8D607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C3D6B-D7FC-06F1-428F-C572FAEA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2C994-C0C7-43E6-E0B1-5CD6E853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C575-BC79-7245-9D96-065FE153C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5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28E7-6EF5-6F02-4413-F44248C04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9CB33-593E-CB38-E109-2E411AC5C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D26F9-C6AD-8FA0-6816-E1FCDE445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07F37-D0DC-2677-4218-ECD14470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6B41-E269-1048-A23D-708A1AE8D607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57304-E7FB-0793-3668-DB5E2044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A6AB8-F5BD-BF11-80AF-E2529279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C575-BC79-7245-9D96-065FE153C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2A68-E528-63E4-B242-83F69113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713D2-8B92-7CBC-B2A6-9EDB46A59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81C64-D446-4D08-CFB9-733C82E71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C8953-F996-73CE-4CB4-F86F884F8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F870F2-358E-D563-FB75-EB2B508E9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245EFF-DF7C-3C8A-7705-628607912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6B41-E269-1048-A23D-708A1AE8D607}" type="datetimeFigureOut">
              <a:rPr lang="en-US" smtClean="0"/>
              <a:t>4/19/24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A0F842-311B-69D3-E5D4-612A150A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5553FA-B441-FADB-566A-CCA3FBCF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C575-BC79-7245-9D96-065FE153C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50F5-5B75-1B41-E43D-383137E1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9E9D1E-D45C-522D-C501-84CD673A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6B41-E269-1048-A23D-708A1AE8D607}" type="datetimeFigureOut">
              <a:rPr lang="en-US" smtClean="0"/>
              <a:t>4/19/24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79151-0425-489F-E505-53CEEA4F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D4B715-5FEF-BC6F-EE36-54E3D777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C575-BC79-7245-9D96-065FE153C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0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C068B5-1628-D707-D2A9-712F809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6B41-E269-1048-A23D-708A1AE8D607}" type="datetimeFigureOut">
              <a:rPr lang="en-US" smtClean="0"/>
              <a:t>4/19/24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45129-DF3F-CB3C-3E5A-185242E8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AAEB3-E90E-0C09-89EA-BC47973D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C575-BC79-7245-9D96-065FE153C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9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A497-8D2B-B1D3-1CF6-6FB8A579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A30B5-62CC-8380-2373-5C429F2B9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00D4D-191A-7736-C54E-09A90D32A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B35B0-0B61-45FE-ABE1-421DBCF2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6B41-E269-1048-A23D-708A1AE8D607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B0D4F-78AF-EF9D-E707-B66A866F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D30BC-33AE-15EA-391E-AC27D4B4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C575-BC79-7245-9D96-065FE153C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4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7D11-B682-FF9A-FD28-97B7D55D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21E5A-151D-3AFF-7182-2AFA5EACB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E5822-63E0-6BCF-3BB7-168C805D4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20DB4-C14C-C0C4-7FBB-98C6D1223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6B41-E269-1048-A23D-708A1AE8D607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AB290-DA6D-1E29-8A31-84EA02A6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D199C-A38C-30DD-064B-C0BF0B9E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C575-BC79-7245-9D96-065FE153C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5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FB8EA-77AA-E199-52B5-FC26CA712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FFD5A-9EAA-9ABD-3F9C-F76AFAAAF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93A4D-97B8-4E14-6239-FD43623D2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076B41-E269-1048-A23D-708A1AE8D607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1FC1C-C976-7557-DCAD-3263830C2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D6EB7-6C49-E235-5EB5-03C15E0CB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B2C575-BC79-7245-9D96-065FE153C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8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C88BE-71C0-BBB8-801D-E3FCBDB247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3EC78-141D-B365-DE8E-CB5A087ED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0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7F03175-21ED-0B58-A9FF-525F037DC42D}"/>
              </a:ext>
            </a:extLst>
          </p:cNvPr>
          <p:cNvSpPr/>
          <p:nvPr/>
        </p:nvSpPr>
        <p:spPr>
          <a:xfrm>
            <a:off x="1397876" y="1513490"/>
            <a:ext cx="1124607" cy="10089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Tree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1CDDD1-FA7A-5BED-C573-F24674B97355}"/>
              </a:ext>
            </a:extLst>
          </p:cNvPr>
          <p:cNvSpPr/>
          <p:nvPr/>
        </p:nvSpPr>
        <p:spPr>
          <a:xfrm>
            <a:off x="3862551" y="1513489"/>
            <a:ext cx="1124607" cy="10089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Appleshow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D56D76-2A22-FF6A-E2CB-9CA1A07E75EF}"/>
              </a:ext>
            </a:extLst>
          </p:cNvPr>
          <p:cNvSpPr/>
          <p:nvPr/>
        </p:nvSpPr>
        <p:spPr>
          <a:xfrm>
            <a:off x="5969876" y="1513489"/>
            <a:ext cx="1350579" cy="10089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 4 max effort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C79C84-0F18-0E84-8B2E-B0A899823798}"/>
              </a:ext>
            </a:extLst>
          </p:cNvPr>
          <p:cNvSpPr/>
          <p:nvPr/>
        </p:nvSpPr>
        <p:spPr>
          <a:xfrm>
            <a:off x="8135007" y="1271752"/>
            <a:ext cx="1513489" cy="15134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Reached max eff -- harvest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886EC0-D10A-6619-F524-AE91BE9AA9E8}"/>
              </a:ext>
            </a:extLst>
          </p:cNvPr>
          <p:cNvGrpSpPr/>
          <p:nvPr/>
        </p:nvGrpSpPr>
        <p:grpSpPr>
          <a:xfrm>
            <a:off x="4743658" y="2562012"/>
            <a:ext cx="4045680" cy="1183320"/>
            <a:chOff x="4743658" y="2562012"/>
            <a:chExt cx="4045680" cy="118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C21E528-1DFD-3814-2FF5-CD551E25A7B4}"/>
                    </a:ext>
                  </a:extLst>
                </p14:cNvPr>
                <p14:cNvContentPartPr/>
                <p14:nvPr/>
              </p14:nvContentPartPr>
              <p14:xfrm>
                <a:off x="4782538" y="2617092"/>
                <a:ext cx="4006800" cy="1128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C21E528-1DFD-3814-2FF5-CD551E25A7B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76418" y="2610972"/>
                  <a:ext cx="401904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6412683-2841-BB69-E941-B7685B3C90DF}"/>
                    </a:ext>
                  </a:extLst>
                </p14:cNvPr>
                <p14:cNvContentPartPr/>
                <p14:nvPr/>
              </p14:nvContentPartPr>
              <p14:xfrm>
                <a:off x="4743658" y="2562012"/>
                <a:ext cx="185040" cy="120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6412683-2841-BB69-E941-B7685B3C90D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37538" y="2555892"/>
                  <a:ext cx="19728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81ED1F6-56F4-AD87-BA32-111F5361165B}"/>
              </a:ext>
            </a:extLst>
          </p:cNvPr>
          <p:cNvGrpSpPr/>
          <p:nvPr/>
        </p:nvGrpSpPr>
        <p:grpSpPr>
          <a:xfrm>
            <a:off x="5037058" y="1859652"/>
            <a:ext cx="1030680" cy="188640"/>
            <a:chOff x="5037058" y="1859652"/>
            <a:chExt cx="1030680" cy="18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49B81A6-88DE-6FAF-CBC1-988D978C33C9}"/>
                    </a:ext>
                  </a:extLst>
                </p14:cNvPr>
                <p14:cNvContentPartPr/>
                <p14:nvPr/>
              </p14:nvContentPartPr>
              <p14:xfrm>
                <a:off x="5037058" y="1955052"/>
                <a:ext cx="1030680" cy="19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49B81A6-88DE-6FAF-CBC1-988D978C33C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30938" y="1948932"/>
                  <a:ext cx="10429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F66B1DA-19A7-D682-0F84-8904EB2B88DB}"/>
                    </a:ext>
                  </a:extLst>
                </p14:cNvPr>
                <p14:cNvContentPartPr/>
                <p14:nvPr/>
              </p14:nvContentPartPr>
              <p14:xfrm>
                <a:off x="5766058" y="1859652"/>
                <a:ext cx="246960" cy="188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F66B1DA-19A7-D682-0F84-8904EB2B88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59938" y="1853532"/>
                  <a:ext cx="25920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E1966C-F4AD-DEB1-2BE3-6AA9E00F3DD0}"/>
              </a:ext>
            </a:extLst>
          </p:cNvPr>
          <p:cNvGrpSpPr/>
          <p:nvPr/>
        </p:nvGrpSpPr>
        <p:grpSpPr>
          <a:xfrm>
            <a:off x="7346818" y="1927332"/>
            <a:ext cx="790200" cy="172080"/>
            <a:chOff x="7346818" y="1927332"/>
            <a:chExt cx="790200" cy="17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F63B658-9EC3-B8B0-491B-2BB9FE59034B}"/>
                    </a:ext>
                  </a:extLst>
                </p14:cNvPr>
                <p14:cNvContentPartPr/>
                <p14:nvPr/>
              </p14:nvContentPartPr>
              <p14:xfrm>
                <a:off x="7346818" y="1995732"/>
                <a:ext cx="729360" cy="4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F63B658-9EC3-B8B0-491B-2BB9FE59034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40698" y="1989612"/>
                  <a:ext cx="7416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B93D140-3E08-BD0F-6C78-767B9DB477E0}"/>
                    </a:ext>
                  </a:extLst>
                </p14:cNvPr>
                <p14:cNvContentPartPr/>
                <p14:nvPr/>
              </p14:nvContentPartPr>
              <p14:xfrm>
                <a:off x="8008138" y="1927332"/>
                <a:ext cx="128880" cy="172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B93D140-3E08-BD0F-6C78-767B9DB477E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002018" y="1921212"/>
                  <a:ext cx="14112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547876-6975-54D1-69F1-E2F6E6A4F415}"/>
              </a:ext>
            </a:extLst>
          </p:cNvPr>
          <p:cNvGrpSpPr/>
          <p:nvPr/>
        </p:nvGrpSpPr>
        <p:grpSpPr>
          <a:xfrm>
            <a:off x="2563138" y="1962252"/>
            <a:ext cx="1251000" cy="229320"/>
            <a:chOff x="2563138" y="1962252"/>
            <a:chExt cx="1251000" cy="22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49CAAC4-F6F8-889E-5AEC-606AD432C750}"/>
                    </a:ext>
                  </a:extLst>
                </p14:cNvPr>
                <p14:cNvContentPartPr/>
                <p14:nvPr/>
              </p14:nvContentPartPr>
              <p14:xfrm>
                <a:off x="2563138" y="2030292"/>
                <a:ext cx="1180800" cy="43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49CAAC4-F6F8-889E-5AEC-606AD432C75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57018" y="2024172"/>
                  <a:ext cx="11930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F1DA4C3-8B7B-E8AE-E085-9EF4505F35D1}"/>
                    </a:ext>
                  </a:extLst>
                </p14:cNvPr>
                <p14:cNvContentPartPr/>
                <p14:nvPr/>
              </p14:nvContentPartPr>
              <p14:xfrm>
                <a:off x="3645658" y="1962252"/>
                <a:ext cx="168480" cy="229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F1DA4C3-8B7B-E8AE-E085-9EF4505F35D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39538" y="1956132"/>
                  <a:ext cx="180720" cy="241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Left Brace 21">
            <a:extLst>
              <a:ext uri="{FF2B5EF4-FFF2-40B4-BE49-F238E27FC236}">
                <a16:creationId xmlns:a16="http://schemas.microsoft.com/office/drawing/2014/main" id="{2713FB88-3FE3-626A-8619-1DB38D53BFBD}"/>
              </a:ext>
            </a:extLst>
          </p:cNvPr>
          <p:cNvSpPr/>
          <p:nvPr/>
        </p:nvSpPr>
        <p:spPr>
          <a:xfrm rot="5400000">
            <a:off x="6403992" y="-1417534"/>
            <a:ext cx="565012" cy="459969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D09CF40-A0A9-EC3E-B1EB-88B384235C5F}"/>
                  </a:ext>
                </a:extLst>
              </p14:cNvPr>
              <p14:cNvContentPartPr/>
              <p14:nvPr/>
            </p14:nvContentPartPr>
            <p14:xfrm>
              <a:off x="1915774" y="2698550"/>
              <a:ext cx="7348320" cy="2415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D09CF40-A0A9-EC3E-B1EB-88B384235C5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06774" y="2689550"/>
                <a:ext cx="7365960" cy="24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D0C1E09-B4BE-F4BF-A9A4-96C71A999432}"/>
                  </a:ext>
                </a:extLst>
              </p14:cNvPr>
              <p14:cNvContentPartPr/>
              <p14:nvPr/>
            </p14:nvContentPartPr>
            <p14:xfrm>
              <a:off x="4615054" y="5212790"/>
              <a:ext cx="3240" cy="8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D0C1E09-B4BE-F4BF-A9A4-96C71A99943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06414" y="5203790"/>
                <a:ext cx="20880" cy="262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BB8D5CB7-DF9F-EB21-05EF-792EE75A1BB6}"/>
              </a:ext>
            </a:extLst>
          </p:cNvPr>
          <p:cNvSpPr txBox="1"/>
          <p:nvPr/>
        </p:nvSpPr>
        <p:spPr>
          <a:xfrm>
            <a:off x="4386649" y="5114150"/>
            <a:ext cx="137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73D7D8-BBAA-6DD6-DE38-3E882010571B}"/>
              </a:ext>
            </a:extLst>
          </p:cNvPr>
          <p:cNvSpPr txBox="1"/>
          <p:nvPr/>
        </p:nvSpPr>
        <p:spPr>
          <a:xfrm>
            <a:off x="5766058" y="3721684"/>
            <a:ext cx="137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Space Bar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AFD2FA-E86E-D9C9-A48A-7318C7E0230C}"/>
              </a:ext>
            </a:extLst>
          </p:cNvPr>
          <p:cNvSpPr txBox="1"/>
          <p:nvPr/>
        </p:nvSpPr>
        <p:spPr>
          <a:xfrm>
            <a:off x="5766058" y="86497"/>
            <a:ext cx="259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At certain Rate </a:t>
            </a:r>
          </a:p>
        </p:txBody>
      </p:sp>
    </p:spTree>
    <p:extLst>
      <p:ext uri="{BB962C8B-B14F-4D97-AF65-F5344CB8AC3E}">
        <p14:creationId xmlns:p14="http://schemas.microsoft.com/office/powerpoint/2010/main" val="169967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19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Shruthi Sukumar</dc:creator>
  <cp:lastModifiedBy>Shruthi Sukumar</cp:lastModifiedBy>
  <cp:revision>1</cp:revision>
  <dcterms:created xsi:type="dcterms:W3CDTF">2024-04-19T18:49:41Z</dcterms:created>
  <dcterms:modified xsi:type="dcterms:W3CDTF">2024-04-19T19:10:40Z</dcterms:modified>
</cp:coreProperties>
</file>