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/>
    <p:restoredTop sz="94679"/>
  </p:normalViewPr>
  <p:slideViewPr>
    <p:cSldViewPr snapToGrid="0">
      <p:cViewPr>
        <p:scale>
          <a:sx n="118" d="100"/>
          <a:sy n="118" d="100"/>
        </p:scale>
        <p:origin x="-20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9B27-6770-5746-AC4A-EB13C62EA1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68B0-5A7B-5746-86D7-91EAD84449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" y="0"/>
            <a:ext cx="10972800" cy="6858000"/>
            <a:chOff x="420" y="0"/>
            <a:chExt cx="17280" cy="10800"/>
          </a:xfrm>
        </p:grpSpPr>
        <p:pic>
          <p:nvPicPr>
            <p:cNvPr id="2" name="Picture 1" descr="Screen Shot 2024-09-15 at 21.22.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0"/>
              <a:ext cx="17280" cy="10800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6639" y="3469"/>
              <a:ext cx="4842" cy="1527"/>
              <a:chOff x="4338981" y="1962099"/>
              <a:chExt cx="3074504" cy="969696"/>
            </a:xfrm>
          </p:grpSpPr>
          <p:pic>
            <p:nvPicPr>
              <p:cNvPr id="6" name="Picture 5" descr="A white background with black text&#10;&#10;Description automatically generated"/>
              <p:cNvPicPr>
                <a:picLocks noChangeAspect="1"/>
              </p:cNvPicPr>
              <p:nvPr/>
            </p:nvPicPr>
            <p:blipFill rotWithShape="1">
              <a:blip r:embed="rId2"/>
              <a:srcRect l="-1207" t="22549" r="71007" b="58024"/>
              <a:stretch>
                <a:fillRect/>
              </a:stretch>
            </p:blipFill>
            <p:spPr>
              <a:xfrm>
                <a:off x="4484810" y="1962099"/>
                <a:ext cx="2411896" cy="969696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338981" y="2154599"/>
                <a:ext cx="3074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TYPES OF PIE</a:t>
                </a:r>
                <a:endParaRPr lang="en-US" sz="3200" b="1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000125"/>
            <a:ext cx="7772400" cy="4857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6753" y="3740727"/>
            <a:ext cx="721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5. After pressing the Enter key, there will be a time delay. 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During this delay, you will not be able to recall any words or score points. Stay focused and wait for the next category.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271129"/>
            <a:ext cx="7768742" cy="485546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/>
          <p:cNvPicPr>
            <a:picLocks noChangeAspect="1"/>
          </p:cNvPicPr>
          <p:nvPr/>
        </p:nvPicPr>
        <p:blipFill rotWithShape="1">
          <a:blip r:embed="rId2"/>
          <a:srcRect t="24981" b="55932"/>
          <a:stretch>
            <a:fillRect/>
          </a:stretch>
        </p:blipFill>
        <p:spPr>
          <a:xfrm>
            <a:off x="2209800" y="2561493"/>
            <a:ext cx="7772400" cy="867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051" y="2398621"/>
            <a:ext cx="502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6. When the delay ends, a new category will appear.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0935" y="453469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8. Your goal is to recall as many as words possible in total during the 30 minutes.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7924" y="1904612"/>
            <a:ext cx="579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7. You can see the total words that you recalled in real time.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5113" y="1617063"/>
            <a:ext cx="1064029" cy="2069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4440526">
            <a:off x="8392586" y="1687401"/>
            <a:ext cx="166254" cy="2875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2793" y="5011079"/>
            <a:ext cx="702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9. Type the word “</a:t>
            </a:r>
            <a:r>
              <a:rPr lang="en-US" dirty="0" err="1">
                <a:solidFill>
                  <a:schemeClr val="accent6"/>
                </a:solidFill>
              </a:rPr>
              <a:t>xwx</a:t>
            </a:r>
            <a:r>
              <a:rPr lang="en-US" dirty="0">
                <a:solidFill>
                  <a:schemeClr val="accent6"/>
                </a:solidFill>
              </a:rPr>
              <a:t>” as the code in next page to begin the experiment.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cree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369" y="1000125"/>
            <a:ext cx="7772400" cy="4857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4150" y="1000125"/>
            <a:ext cx="72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practice trial is designed to help you familiarize yourself with the task. 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The time and total scores from this practice will not be recorded. 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However, you can view your scores for this practice session.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9724" y="847898"/>
            <a:ext cx="1745672" cy="10755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38011" y="4611380"/>
            <a:ext cx="8966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Please begin recalling IMMEDIATELY when you see the category coming up. 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Keep going until you can no longer think of any additional words or are ready to move on.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l="47137" t="57976" r="47264" b="33110"/>
          <a:stretch>
            <a:fillRect/>
          </a:stretch>
        </p:blipFill>
        <p:spPr>
          <a:xfrm>
            <a:off x="7234917" y="2763140"/>
            <a:ext cx="304303" cy="302795"/>
          </a:xfrm>
          <a:prstGeom prst="rect">
            <a:avLst/>
          </a:prstGeom>
        </p:spPr>
      </p:pic>
      <p:pic>
        <p:nvPicPr>
          <p:cNvPr id="5" name="Picture 4" descr="A screen shot of a video&#10;&#10;Description automatically generated"/>
          <p:cNvPicPr>
            <a:picLocks noChangeAspect="1"/>
          </p:cNvPicPr>
          <p:nvPr/>
        </p:nvPicPr>
        <p:blipFill rotWithShape="1">
          <a:blip r:embed="rId2"/>
          <a:srcRect l="47188" t="57991" r="47350" b="33270"/>
          <a:stretch>
            <a:fillRect/>
          </a:stretch>
        </p:blipFill>
        <p:spPr>
          <a:xfrm>
            <a:off x="6096000" y="2771801"/>
            <a:ext cx="314652" cy="314652"/>
          </a:xfrm>
          <a:prstGeom prst="ellipse">
            <a:avLst/>
          </a:prstGeom>
        </p:spPr>
      </p:pic>
      <p:pic>
        <p:nvPicPr>
          <p:cNvPr id="9" name="Picture 8" descr="A screen shot of a computer&#10;&#10;Description automatically generated"/>
          <p:cNvPicPr>
            <a:picLocks noChangeAspect="1"/>
          </p:cNvPicPr>
          <p:nvPr/>
        </p:nvPicPr>
        <p:blipFill rotWithShape="1">
          <a:blip r:embed="rId3"/>
          <a:srcRect l="48049" t="58844" r="48064" b="35798"/>
          <a:stretch>
            <a:fillRect/>
          </a:stretch>
        </p:blipFill>
        <p:spPr>
          <a:xfrm>
            <a:off x="5035937" y="2761881"/>
            <a:ext cx="337997" cy="291306"/>
          </a:xfrm>
          <a:prstGeom prst="triangle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46432" y="276594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73934" y="276594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  V =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0652" y="276188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  M = </a:t>
            </a:r>
            <a:endParaRPr lang="en-US" dirty="0"/>
          </a:p>
        </p:txBody>
      </p:sp>
      <p:pic>
        <p:nvPicPr>
          <p:cNvPr id="19" name="Picture 18" descr="A blue circle with black lines&#10;&#10;Description automatically generated"/>
          <p:cNvPicPr>
            <a:picLocks noChangeAspect="1"/>
          </p:cNvPicPr>
          <p:nvPr/>
        </p:nvPicPr>
        <p:blipFill rotWithShape="1">
          <a:blip r:embed="rId4"/>
          <a:srcRect l="3908" t="21051" r="3217" b="14324"/>
          <a:stretch>
            <a:fillRect/>
          </a:stretch>
        </p:blipFill>
        <p:spPr>
          <a:xfrm>
            <a:off x="4707924" y="4363306"/>
            <a:ext cx="3113903" cy="3693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Writer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Maoxin Xia</dc:creator>
  <cp:lastModifiedBy>夏瓜甜橙</cp:lastModifiedBy>
  <cp:revision>5</cp:revision>
  <dcterms:created xsi:type="dcterms:W3CDTF">2024-09-16T04:34:14Z</dcterms:created>
  <dcterms:modified xsi:type="dcterms:W3CDTF">2024-09-16T04:34:14Z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B473B66E1D2DBCBC46B5E766A3342F6A_42</vt:lpwstr>
  </property>
  <property fmtid="{D5CDD505-2E9C-101B-9397-08002B2CF9AE}" pid="3" name="KSOProductBuildVer">
    <vt:lpwstr>1033-6.10.2.8876</vt:lpwstr>
  </property>
</Properties>
</file>