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8"/>
  </p:notesMasterIdLst>
  <p:handoutMasterIdLst>
    <p:handoutMasterId r:id="rId19"/>
  </p:handoutMasterIdLst>
  <p:sldIdLst>
    <p:sldId id="278" r:id="rId5"/>
    <p:sldId id="296" r:id="rId6"/>
    <p:sldId id="306" r:id="rId7"/>
    <p:sldId id="279" r:id="rId8"/>
    <p:sldId id="280" r:id="rId9"/>
    <p:sldId id="308" r:id="rId10"/>
    <p:sldId id="283" r:id="rId11"/>
    <p:sldId id="298" r:id="rId12"/>
    <p:sldId id="299" r:id="rId13"/>
    <p:sldId id="300" r:id="rId14"/>
    <p:sldId id="301" r:id="rId15"/>
    <p:sldId id="292" r:id="rId16"/>
    <p:sldId id="293" r:id="rId1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535F83-6010-433B-AB32-69151B55869D}" v="47" dt="2022-10-20T06:13:46.835"/>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474" autoAdjust="0"/>
  </p:normalViewPr>
  <p:slideViewPr>
    <p:cSldViewPr snapToGrid="0" snapToObjects="1">
      <p:cViewPr>
        <p:scale>
          <a:sx n="71" d="100"/>
          <a:sy n="71" d="100"/>
        </p:scale>
        <p:origin x="696"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outlineViewPr>
    <p:cViewPr>
      <p:scale>
        <a:sx n="33" d="100"/>
        <a:sy n="33" d="100"/>
      </p:scale>
      <p:origin x="0" y="-3084"/>
    </p:cViewPr>
  </p:outlineViewPr>
  <p:notesTextViewPr>
    <p:cViewPr>
      <p:scale>
        <a:sx n="1" d="1"/>
        <a:sy n="1" d="1"/>
      </p:scale>
      <p:origin x="0" y="0"/>
    </p:cViewPr>
  </p:notesTextViewPr>
  <p:notesViewPr>
    <p:cSldViewPr snapToGrid="0" snapToObjects="1">
      <p:cViewPr varScale="1">
        <p:scale>
          <a:sx n="21" d="100"/>
          <a:sy n="21" d="100"/>
        </p:scale>
        <p:origin x="31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BC1364-E04F-9B1A-DADF-D1845D45AFBC}"/>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9B76DE5F-CEC3-9AF4-3483-B14E1C519D2B}"/>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161B874E-096D-42A1-A306-385A3E1B3264}" type="datetimeFigureOut">
              <a:rPr lang="en-IN" smtClean="0"/>
              <a:t>18-11-2022</a:t>
            </a:fld>
            <a:endParaRPr lang="en-IN"/>
          </a:p>
        </p:txBody>
      </p:sp>
      <p:sp>
        <p:nvSpPr>
          <p:cNvPr id="4" name="Footer Placeholder 3">
            <a:extLst>
              <a:ext uri="{FF2B5EF4-FFF2-40B4-BE49-F238E27FC236}">
                <a16:creationId xmlns:a16="http://schemas.microsoft.com/office/drawing/2014/main" id="{02EEAACE-6232-EDD1-75FE-634256435A5A}"/>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5D605860-A74A-4098-023B-FA5230BBEA1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BF902246-FDB0-4FC8-B45D-A1F61EAED71D}" type="slidenum">
              <a:rPr lang="en-IN" smtClean="0"/>
              <a:t>‹#›</a:t>
            </a:fld>
            <a:endParaRPr lang="en-IN"/>
          </a:p>
        </p:txBody>
      </p:sp>
    </p:spTree>
    <p:extLst>
      <p:ext uri="{BB962C8B-B14F-4D97-AF65-F5344CB8AC3E}">
        <p14:creationId xmlns:p14="http://schemas.microsoft.com/office/powerpoint/2010/main" val="25591873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IN"/>
          </a:p>
        </p:txBody>
      </p:sp>
    </p:spTree>
    <p:extLst>
      <p:ext uri="{BB962C8B-B14F-4D97-AF65-F5344CB8AC3E}">
        <p14:creationId xmlns:p14="http://schemas.microsoft.com/office/powerpoint/2010/main" val="1838210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dirty="0"/>
              <a:t>Click icon to add picture</a:t>
            </a:r>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dirty="0"/>
              <a:t>Click icon to add picture</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dirty="0"/>
              <a:t>Click icon to add picture</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dirty="0"/>
              <a:t>Click icon to add picture</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024655" y="1385455"/>
            <a:ext cx="6142690" cy="1824089"/>
          </a:xfrm>
        </p:spPr>
        <p:txBody>
          <a:bodyPr/>
          <a:lstStyle/>
          <a:p>
            <a:r>
              <a:rPr lang="en-US" dirty="0"/>
              <a:t>PRESENTATION on Intro to data science</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3648456"/>
            <a:ext cx="3493008" cy="714315"/>
          </a:xfrm>
        </p:spPr>
        <p:txBody>
          <a:bodyPr/>
          <a:lstStyle/>
          <a:p>
            <a:r>
              <a:rPr lang="en-US" dirty="0"/>
              <a:t>Singam Setty Sai Sumanth</a:t>
            </a:r>
          </a:p>
          <a:p>
            <a:r>
              <a:rPr lang="en-US" dirty="0"/>
              <a:t>12001822​</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48E0-D2CD-35B4-FFD1-58FF2FBB1EFD}"/>
              </a:ext>
            </a:extLst>
          </p:cNvPr>
          <p:cNvSpPr>
            <a:spLocks noGrp="1"/>
          </p:cNvSpPr>
          <p:nvPr>
            <p:ph type="title"/>
          </p:nvPr>
        </p:nvSpPr>
        <p:spPr>
          <a:xfrm>
            <a:off x="1371093" y="1137327"/>
            <a:ext cx="3188208" cy="504783"/>
          </a:xfrm>
        </p:spPr>
        <p:txBody>
          <a:bodyPr/>
          <a:lstStyle/>
          <a:p>
            <a:pPr marL="0" marR="0" lvl="0" indent="0" algn="l" defTabSz="914400" rtl="0" eaLnBrk="0" fontAlgn="base" latinLnBrk="0" hangingPunct="0">
              <a:lnSpc>
                <a:spcPct val="100000"/>
              </a:lnSpc>
              <a:spcBef>
                <a:spcPct val="0"/>
              </a:spcBef>
              <a:spcAft>
                <a:spcPct val="0"/>
              </a:spcAft>
              <a:tabLst/>
            </a:pPr>
            <a:r>
              <a:rPr lang="en-IN" sz="2000" dirty="0">
                <a:solidFill>
                  <a:srgbClr val="002060"/>
                </a:solidFill>
                <a:latin typeface="Arial" panose="020B0604020202020204" pitchFamily="34" charset="0"/>
                <a:cs typeface="Arial" panose="020B0604020202020204" pitchFamily="34" charset="0"/>
              </a:rPr>
              <a:t>5 Popular Genres</a:t>
            </a:r>
          </a:p>
        </p:txBody>
      </p:sp>
      <p:sp>
        <p:nvSpPr>
          <p:cNvPr id="5" name="Slide Number Placeholder 4">
            <a:extLst>
              <a:ext uri="{FF2B5EF4-FFF2-40B4-BE49-F238E27FC236}">
                <a16:creationId xmlns:a16="http://schemas.microsoft.com/office/drawing/2014/main" id="{2EF03EAC-CBEF-5989-43ED-AAD6932A339F}"/>
              </a:ext>
            </a:extLst>
          </p:cNvPr>
          <p:cNvSpPr>
            <a:spLocks noGrp="1"/>
          </p:cNvSpPr>
          <p:nvPr>
            <p:ph type="sldNum" sz="quarter" idx="12"/>
          </p:nvPr>
        </p:nvSpPr>
        <p:spPr/>
        <p:txBody>
          <a:bodyPr/>
          <a:lstStyle/>
          <a:p>
            <a:fld id="{48F63A3B-78C7-47BE-AE5E-E10140E04643}" type="slidenum">
              <a:rPr lang="en-US" smtClean="0"/>
              <a:t>10</a:t>
            </a:fld>
            <a:endParaRPr lang="en-US" dirty="0"/>
          </a:p>
        </p:txBody>
      </p:sp>
      <p:sp>
        <p:nvSpPr>
          <p:cNvPr id="6" name="Rectangle 1">
            <a:extLst>
              <a:ext uri="{FF2B5EF4-FFF2-40B4-BE49-F238E27FC236}">
                <a16:creationId xmlns:a16="http://schemas.microsoft.com/office/drawing/2014/main" id="{EC7F82F3-2804-2B86-E841-BA8887AD4F64}"/>
              </a:ext>
            </a:extLst>
          </p:cNvPr>
          <p:cNvSpPr>
            <a:spLocks noGrp="1" noChangeArrowheads="1"/>
          </p:cNvSpPr>
          <p:nvPr>
            <p:ph type="ftr" sz="quarter" idx="11"/>
          </p:nvPr>
        </p:nvSpPr>
        <p:spPr bwMode="auto">
          <a:xfrm>
            <a:off x="5328413" y="3309549"/>
            <a:ext cx="1257807" cy="406471"/>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870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02C8F"/>
                </a:solidFill>
                <a:effectLst/>
                <a:latin typeface="Arial" panose="020B0604020202020204" pitchFamily="34" charset="0"/>
              </a:rPr>
              <a:t>.</a:t>
            </a:r>
          </a:p>
        </p:txBody>
      </p:sp>
      <p:pic>
        <p:nvPicPr>
          <p:cNvPr id="9" name="Content Placeholder 8">
            <a:extLst>
              <a:ext uri="{FF2B5EF4-FFF2-40B4-BE49-F238E27FC236}">
                <a16:creationId xmlns:a16="http://schemas.microsoft.com/office/drawing/2014/main" id="{21B5C324-4198-A409-DFE5-C9DE5638060C}"/>
              </a:ext>
            </a:extLst>
          </p:cNvPr>
          <p:cNvPicPr>
            <a:picLocks noGrp="1" noChangeAspect="1"/>
          </p:cNvPicPr>
          <p:nvPr>
            <p:ph sz="half" idx="1"/>
          </p:nvPr>
        </p:nvPicPr>
        <p:blipFill>
          <a:blip r:embed="rId2"/>
          <a:stretch>
            <a:fillRect/>
          </a:stretch>
        </p:blipFill>
        <p:spPr>
          <a:xfrm>
            <a:off x="669167" y="2552700"/>
            <a:ext cx="10860016" cy="3206157"/>
          </a:xfrm>
        </p:spPr>
      </p:pic>
    </p:spTree>
    <p:extLst>
      <p:ext uri="{BB962C8B-B14F-4D97-AF65-F5344CB8AC3E}">
        <p14:creationId xmlns:p14="http://schemas.microsoft.com/office/powerpoint/2010/main" val="102026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F37372F-8FD8-2E3D-8923-9B15EAE5D8FE}"/>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8" name="Title 7">
            <a:extLst>
              <a:ext uri="{FF2B5EF4-FFF2-40B4-BE49-F238E27FC236}">
                <a16:creationId xmlns:a16="http://schemas.microsoft.com/office/drawing/2014/main" id="{D32D8F15-543F-4B12-7E2A-E5F38AC38C02}"/>
              </a:ext>
            </a:extLst>
          </p:cNvPr>
          <p:cNvSpPr>
            <a:spLocks noGrp="1"/>
          </p:cNvSpPr>
          <p:nvPr>
            <p:ph type="title"/>
          </p:nvPr>
        </p:nvSpPr>
        <p:spPr>
          <a:xfrm>
            <a:off x="1509102" y="1124727"/>
            <a:ext cx="7926998" cy="640573"/>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sz="2000" dirty="0">
                <a:solidFill>
                  <a:srgbClr val="002060"/>
                </a:solidFill>
                <a:latin typeface="Arial" panose="020B0604020202020204" pitchFamily="34" charset="0"/>
                <a:cs typeface="Arial" panose="020B0604020202020204" pitchFamily="34" charset="0"/>
              </a:rPr>
              <a:t>critic-favourite and audience-favourite actors</a:t>
            </a:r>
          </a:p>
        </p:txBody>
      </p:sp>
      <p:pic>
        <p:nvPicPr>
          <p:cNvPr id="6" name="Content Placeholder 5">
            <a:extLst>
              <a:ext uri="{FF2B5EF4-FFF2-40B4-BE49-F238E27FC236}">
                <a16:creationId xmlns:a16="http://schemas.microsoft.com/office/drawing/2014/main" id="{C4289B81-1CEF-60FB-FB7D-88BF5DA8EDC7}"/>
              </a:ext>
            </a:extLst>
          </p:cNvPr>
          <p:cNvPicPr>
            <a:picLocks noGrp="1" noChangeAspect="1"/>
          </p:cNvPicPr>
          <p:nvPr>
            <p:ph sz="half" idx="1"/>
          </p:nvPr>
        </p:nvPicPr>
        <p:blipFill>
          <a:blip r:embed="rId2"/>
          <a:stretch>
            <a:fillRect/>
          </a:stretch>
        </p:blipFill>
        <p:spPr>
          <a:xfrm>
            <a:off x="963002" y="2438400"/>
            <a:ext cx="9824035" cy="2910825"/>
          </a:xfrm>
        </p:spPr>
      </p:pic>
    </p:spTree>
    <p:extLst>
      <p:ext uri="{BB962C8B-B14F-4D97-AF65-F5344CB8AC3E}">
        <p14:creationId xmlns:p14="http://schemas.microsoft.com/office/powerpoint/2010/main" val="3256953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conclusion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dirty="0"/>
              <a:t>.</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a:xfrm>
            <a:off x="10837791" y="473336"/>
            <a:ext cx="987552" cy="274320"/>
          </a:xfrm>
        </p:spPr>
        <p:txBody>
          <a:bodyPr/>
          <a:lstStyle/>
          <a:p>
            <a:fld id="{48F63A3B-78C7-47BE-AE5E-E10140E04643}" type="slidenum">
              <a:rPr lang="en-US" smtClean="0"/>
              <a:pPr/>
              <a:t>12</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365365" y="2985605"/>
            <a:ext cx="7053349" cy="3052125"/>
          </a:xfrm>
        </p:spPr>
        <p:txBody>
          <a:bodyPr/>
          <a:lstStyle/>
          <a:p>
            <a:pPr algn="l"/>
            <a:r>
              <a:rPr lang="en-US" sz="1800" dirty="0">
                <a:solidFill>
                  <a:srgbClr val="202C8F"/>
                </a:solidFill>
              </a:rPr>
              <a:t>To Conclude the Project, </a:t>
            </a:r>
            <a:r>
              <a:rPr lang="en-US" sz="1800" dirty="0"/>
              <a:t>Initially data has been imported and necessary cleaning has been done such as Removing Null values, Drop duplicates etc.</a:t>
            </a:r>
            <a:r>
              <a:rPr lang="en-US" sz="1800" dirty="0">
                <a:solidFill>
                  <a:srgbClr val="202C8F"/>
                </a:solidFill>
              </a:rPr>
              <a:t> On Analyzing the data, The insights that I found are  T</a:t>
            </a:r>
            <a:r>
              <a:rPr lang="en-US" sz="1800" dirty="0"/>
              <a:t>he movies with highest profit, IMDb rating of Top 250, The best top 10 directors, Top 5 Popular Genres, The critic-favorite and audience-favorite actors</a:t>
            </a:r>
            <a:endParaRPr lang="en-IN" sz="1800" dirty="0"/>
          </a:p>
          <a:p>
            <a:pPr algn="l"/>
            <a:endParaRPr lang="en-US" sz="1800" b="0" i="0" dirty="0">
              <a:solidFill>
                <a:srgbClr val="202C8F"/>
              </a:solidFill>
              <a:effectLst/>
            </a:endParaRPr>
          </a:p>
        </p:txBody>
      </p:sp>
    </p:spTree>
    <p:extLst>
      <p:ext uri="{BB962C8B-B14F-4D97-AF65-F5344CB8AC3E}">
        <p14:creationId xmlns:p14="http://schemas.microsoft.com/office/powerpoint/2010/main" val="94818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288473" y="3214255"/>
            <a:ext cx="4426527" cy="667512"/>
          </a:xfrm>
        </p:spPr>
        <p:txBody>
          <a:bodyPr/>
          <a:lstStyle/>
          <a:p>
            <a:r>
              <a:rPr lang="en-US" dirty="0"/>
              <a:t>Singam Setty Sai Sumanth</a:t>
            </a:r>
          </a:p>
        </p:txBody>
      </p:sp>
      <p:sp>
        <p:nvSpPr>
          <p:cNvPr id="5" name="TextBox 4">
            <a:extLst>
              <a:ext uri="{FF2B5EF4-FFF2-40B4-BE49-F238E27FC236}">
                <a16:creationId xmlns:a16="http://schemas.microsoft.com/office/drawing/2014/main" id="{F6AE222F-3849-C6FF-BB2F-8BE4924FD9BC}"/>
              </a:ext>
            </a:extLst>
          </p:cNvPr>
          <p:cNvSpPr txBox="1"/>
          <p:nvPr/>
        </p:nvSpPr>
        <p:spPr>
          <a:xfrm>
            <a:off x="11120717" y="455696"/>
            <a:ext cx="726142" cy="307777"/>
          </a:xfrm>
          <a:prstGeom prst="rect">
            <a:avLst/>
          </a:prstGeom>
          <a:noFill/>
        </p:spPr>
        <p:txBody>
          <a:bodyPr wrap="square" rtlCol="0">
            <a:spAutoFit/>
          </a:bodyPr>
          <a:lstStyle/>
          <a:p>
            <a:fld id="{48F63A3B-78C7-47BE-AE5E-E10140E04643}" type="slidenum">
              <a:rPr lang="en-US" sz="1400" smtClean="0">
                <a:solidFill>
                  <a:schemeClr val="accent6">
                    <a:lumMod val="75000"/>
                  </a:schemeClr>
                </a:solidFill>
                <a:latin typeface="Arial" panose="020B0604020202020204" pitchFamily="34" charset="0"/>
                <a:cs typeface="Arial" panose="020B0604020202020204" pitchFamily="34" charset="0"/>
              </a:rPr>
              <a:pPr/>
              <a:t>13</a:t>
            </a:fld>
            <a:endParaRPr lang="en-IN" sz="1400"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73072-3111-CE78-5234-9B0350457603}"/>
              </a:ext>
            </a:extLst>
          </p:cNvPr>
          <p:cNvSpPr>
            <a:spLocks noGrp="1"/>
          </p:cNvSpPr>
          <p:nvPr>
            <p:ph type="title"/>
          </p:nvPr>
        </p:nvSpPr>
        <p:spPr>
          <a:xfrm>
            <a:off x="1887542" y="1517904"/>
            <a:ext cx="7062493" cy="768096"/>
          </a:xfrm>
        </p:spPr>
        <p:txBody>
          <a:bodyPr/>
          <a:lstStyle/>
          <a:p>
            <a:endParaRPr lang="en-IN" dirty="0"/>
          </a:p>
        </p:txBody>
      </p:sp>
      <p:pic>
        <p:nvPicPr>
          <p:cNvPr id="5" name="Content Placeholder 4" descr="Graphical user interface, text, application&#10;&#10;Description automatically generated">
            <a:extLst>
              <a:ext uri="{FF2B5EF4-FFF2-40B4-BE49-F238E27FC236}">
                <a16:creationId xmlns:a16="http://schemas.microsoft.com/office/drawing/2014/main" id="{2EB26D20-0EBE-CA71-FC1F-B353C4601A31}"/>
              </a:ext>
            </a:extLst>
          </p:cNvPr>
          <p:cNvPicPr>
            <a:picLocks noGrp="1" noChangeAspect="1"/>
          </p:cNvPicPr>
          <p:nvPr>
            <p:ph idx="1"/>
          </p:nvPr>
        </p:nvPicPr>
        <p:blipFill>
          <a:blip r:embed="rId2"/>
          <a:stretch>
            <a:fillRect/>
          </a:stretch>
        </p:blipFill>
        <p:spPr>
          <a:xfrm>
            <a:off x="1856508" y="511896"/>
            <a:ext cx="8447950" cy="5926943"/>
          </a:xfrm>
        </p:spPr>
      </p:pic>
    </p:spTree>
    <p:extLst>
      <p:ext uri="{BB962C8B-B14F-4D97-AF65-F5344CB8AC3E}">
        <p14:creationId xmlns:p14="http://schemas.microsoft.com/office/powerpoint/2010/main" val="1934821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F0FF1-D0B7-871B-F4E0-A00A8D0B0BBC}"/>
              </a:ext>
            </a:extLst>
          </p:cNvPr>
          <p:cNvSpPr>
            <a:spLocks noGrp="1"/>
          </p:cNvSpPr>
          <p:nvPr>
            <p:ph type="title"/>
          </p:nvPr>
        </p:nvSpPr>
        <p:spPr>
          <a:xfrm>
            <a:off x="2493818" y="1921347"/>
            <a:ext cx="5583382" cy="768096"/>
          </a:xfrm>
        </p:spPr>
        <p:txBody>
          <a:bodyPr/>
          <a:lstStyle/>
          <a:p>
            <a:r>
              <a:rPr lang="en-US" sz="3200" dirty="0"/>
              <a:t>DATA SCIENCE??</a:t>
            </a:r>
            <a:endParaRPr lang="en-IN" sz="3200" dirty="0"/>
          </a:p>
        </p:txBody>
      </p:sp>
      <p:sp>
        <p:nvSpPr>
          <p:cNvPr id="3" name="Text Placeholder 2">
            <a:extLst>
              <a:ext uri="{FF2B5EF4-FFF2-40B4-BE49-F238E27FC236}">
                <a16:creationId xmlns:a16="http://schemas.microsoft.com/office/drawing/2014/main" id="{C0199A86-6332-E60B-24E3-6C40C909B272}"/>
              </a:ext>
            </a:extLst>
          </p:cNvPr>
          <p:cNvSpPr>
            <a:spLocks noGrp="1"/>
          </p:cNvSpPr>
          <p:nvPr>
            <p:ph type="body" idx="1"/>
          </p:nvPr>
        </p:nvSpPr>
        <p:spPr>
          <a:xfrm>
            <a:off x="2493818" y="3442855"/>
            <a:ext cx="6871856" cy="1752878"/>
          </a:xfrm>
        </p:spPr>
        <p:txBody>
          <a:bodyPr/>
          <a:lstStyle/>
          <a:p>
            <a:pPr marL="342900" indent="-342900" algn="l">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Data Science is the area of study which involves extracting insights from vast amounts of data using various scientific methods, Algorithms, and Processes. It helps to discover patterns from the raw data.</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3583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Introduction​</a:t>
            </a:r>
          </a:p>
          <a:p>
            <a:r>
              <a:rPr lang="en-US" dirty="0"/>
              <a:t>​Project Screenshots</a:t>
            </a:r>
          </a:p>
          <a:p>
            <a:r>
              <a:rPr lang="en-US" dirty="0"/>
              <a:t>​Conclusion​</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675056" y="1303574"/>
            <a:ext cx="7499743" cy="763940"/>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920835" y="2653422"/>
            <a:ext cx="7689273" cy="4010614"/>
          </a:xfrm>
        </p:spPr>
        <p:txBody>
          <a:bodyPr/>
          <a:lstStyle/>
          <a:p>
            <a:r>
              <a:rPr lang="en-IN" sz="1800" b="1" dirty="0">
                <a:effectLst/>
                <a:ea typeface="Calibri" panose="020F0502020204030204" pitchFamily="34" charset="0"/>
                <a:cs typeface="Times New Roman" panose="02020603050405020304" pitchFamily="18" charset="0"/>
              </a:rPr>
              <a:t>“</a:t>
            </a:r>
            <a:r>
              <a:rPr lang="en-IN" sz="1800" dirty="0">
                <a:effectLst/>
                <a:ea typeface="Calibri" panose="020F0502020204030204" pitchFamily="34" charset="0"/>
                <a:cs typeface="Times New Roman" panose="02020603050405020304" pitchFamily="18" charset="0"/>
              </a:rPr>
              <a:t>Introduction to Data Science” is an online specialization course offered by UPGRAD consisting of 4 courses:</a:t>
            </a:r>
          </a:p>
          <a:p>
            <a:pPr marL="285750" indent="-285750">
              <a:buFont typeface="Wingdings" panose="05000000000000000000" pitchFamily="2" charset="2"/>
              <a:buChar char="ü"/>
            </a:pPr>
            <a:r>
              <a:rPr lang="en-IN" sz="1800" b="1" dirty="0">
                <a:effectLst/>
                <a:ea typeface="Calibri" panose="020F0502020204030204" pitchFamily="34" charset="0"/>
                <a:cs typeface="Times New Roman" panose="02020603050405020304" pitchFamily="18" charset="0"/>
              </a:rPr>
              <a:t>Introduction to Excel,  </a:t>
            </a:r>
          </a:p>
          <a:p>
            <a:pPr marL="285750" indent="-285750">
              <a:buFont typeface="Wingdings" panose="05000000000000000000" pitchFamily="2" charset="2"/>
              <a:buChar char="ü"/>
            </a:pPr>
            <a:r>
              <a:rPr lang="en-IN" sz="1800" b="1" dirty="0">
                <a:effectLst/>
                <a:ea typeface="Calibri" panose="020F0502020204030204" pitchFamily="34" charset="0"/>
                <a:cs typeface="Times New Roman" panose="02020603050405020304" pitchFamily="18" charset="0"/>
              </a:rPr>
              <a:t>Fundamentals of Python and Libraries, </a:t>
            </a:r>
          </a:p>
          <a:p>
            <a:pPr marL="285750" indent="-285750">
              <a:buFont typeface="Wingdings" panose="05000000000000000000" pitchFamily="2" charset="2"/>
              <a:buChar char="ü"/>
            </a:pPr>
            <a:r>
              <a:rPr lang="en-IN" sz="1800" b="1" dirty="0">
                <a:effectLst/>
                <a:ea typeface="Calibri" panose="020F0502020204030204" pitchFamily="34" charset="0"/>
                <a:cs typeface="Times New Roman" panose="02020603050405020304" pitchFamily="18" charset="0"/>
              </a:rPr>
              <a:t>Data Visualization Using Excel </a:t>
            </a:r>
          </a:p>
          <a:p>
            <a:pPr marL="285750" indent="-285750">
              <a:buFont typeface="Wingdings" panose="05000000000000000000" pitchFamily="2" charset="2"/>
              <a:buChar char="ü"/>
            </a:pPr>
            <a:r>
              <a:rPr lang="en-IN" sz="1800" b="1" dirty="0">
                <a:effectLst/>
                <a:ea typeface="Calibri" panose="020F0502020204030204" pitchFamily="34" charset="0"/>
                <a:cs typeface="Times New Roman" panose="02020603050405020304" pitchFamily="18" charset="0"/>
              </a:rPr>
              <a:t>Statistics for Data Science</a:t>
            </a:r>
            <a:r>
              <a:rPr lang="en-IN" sz="1800" dirty="0">
                <a:effectLst/>
                <a:ea typeface="Calibri" panose="020F0502020204030204" pitchFamily="34" charset="0"/>
                <a:cs typeface="Times New Roman" panose="02020603050405020304" pitchFamily="18" charset="0"/>
              </a:rPr>
              <a:t> </a:t>
            </a:r>
          </a:p>
          <a:p>
            <a:r>
              <a:rPr lang="en-IN" sz="1800" dirty="0">
                <a:effectLst/>
                <a:ea typeface="Calibri" panose="020F0502020204030204" pitchFamily="34" charset="0"/>
                <a:cs typeface="Times New Roman" panose="02020603050405020304" pitchFamily="18" charset="0"/>
              </a:rPr>
              <a:t>This specialization teaches the essential skills for working with large-scale data.</a:t>
            </a:r>
          </a:p>
          <a:p>
            <a:endParaRPr lang="en-IN" sz="1800" dirty="0">
              <a:effectLst/>
              <a:ea typeface="Calibri" panose="020F0502020204030204" pitchFamily="34" charset="0"/>
              <a:cs typeface="Times New Roman" panose="02020603050405020304" pitchFamily="18" charset="0"/>
            </a:endParaRPr>
          </a:p>
          <a:p>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4224528" y="777238"/>
            <a:ext cx="3200400" cy="331126"/>
          </a:xfrm>
        </p:spPr>
        <p:txBody>
          <a:bodyPr/>
          <a:lstStyle/>
          <a:p>
            <a:r>
              <a:rPr lang="en-US" dirty="0"/>
              <a:t>.</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10945368" y="443346"/>
            <a:ext cx="987552" cy="274320"/>
          </a:xfrm>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DEE94-6CDA-6DEC-7565-F1F4B6C15559}"/>
              </a:ext>
            </a:extLst>
          </p:cNvPr>
          <p:cNvSpPr>
            <a:spLocks noGrp="1"/>
          </p:cNvSpPr>
          <p:nvPr>
            <p:ph type="title"/>
          </p:nvPr>
        </p:nvSpPr>
        <p:spPr>
          <a:xfrm>
            <a:off x="2608511" y="1115568"/>
            <a:ext cx="8166581" cy="768096"/>
          </a:xfrm>
        </p:spPr>
        <p:txBody>
          <a:bodyPr/>
          <a:lstStyle/>
          <a:p>
            <a:r>
              <a:rPr lang="en-IN" cap="none" dirty="0">
                <a:latin typeface="Arial" panose="020B0604020202020204" pitchFamily="34" charset="0"/>
                <a:cs typeface="Arial" panose="020B0604020202020204" pitchFamily="34" charset="0"/>
              </a:rPr>
              <a:t>Aim Of The Project</a:t>
            </a:r>
          </a:p>
        </p:txBody>
      </p:sp>
      <p:sp>
        <p:nvSpPr>
          <p:cNvPr id="3" name="Content Placeholder 2">
            <a:extLst>
              <a:ext uri="{FF2B5EF4-FFF2-40B4-BE49-F238E27FC236}">
                <a16:creationId xmlns:a16="http://schemas.microsoft.com/office/drawing/2014/main" id="{C7C76448-37CE-6D77-1ACF-1A85E211E267}"/>
              </a:ext>
            </a:extLst>
          </p:cNvPr>
          <p:cNvSpPr>
            <a:spLocks noGrp="1"/>
          </p:cNvSpPr>
          <p:nvPr>
            <p:ph idx="1"/>
          </p:nvPr>
        </p:nvSpPr>
        <p:spPr>
          <a:xfrm>
            <a:off x="1508759" y="2837688"/>
            <a:ext cx="6794981" cy="2700528"/>
          </a:xfrm>
        </p:spPr>
        <p:txBody>
          <a:bodyPr/>
          <a:lstStyle/>
          <a:p>
            <a:pPr marL="342900" indent="-342900">
              <a:buFont typeface="Wingdings" panose="05000000000000000000" pitchFamily="2" charset="2"/>
              <a:buChar char="Ø"/>
            </a:pPr>
            <a:r>
              <a:rPr lang="en-US" sz="2000" dirty="0"/>
              <a:t>Finding the movies with highest profit</a:t>
            </a:r>
          </a:p>
          <a:p>
            <a:pPr marL="342900" indent="-342900">
              <a:buFont typeface="Wingdings" panose="05000000000000000000" pitchFamily="2" charset="2"/>
              <a:buChar char="Ø"/>
            </a:pPr>
            <a:r>
              <a:rPr lang="en-US" sz="2000" dirty="0"/>
              <a:t>Finding IMDb rating of Top 250</a:t>
            </a:r>
          </a:p>
          <a:p>
            <a:pPr marL="342900" indent="-342900">
              <a:buFont typeface="Wingdings" panose="05000000000000000000" pitchFamily="2" charset="2"/>
              <a:buChar char="Ø"/>
            </a:pPr>
            <a:r>
              <a:rPr lang="en-US" sz="2000" dirty="0"/>
              <a:t>Finding the best top 10 directors</a:t>
            </a:r>
          </a:p>
          <a:p>
            <a:pPr marL="342900" indent="-342900">
              <a:buFont typeface="Wingdings" panose="05000000000000000000" pitchFamily="2" charset="2"/>
              <a:buChar char="Ø"/>
            </a:pPr>
            <a:r>
              <a:rPr lang="en-US" sz="2000" dirty="0"/>
              <a:t>Top 5 Popular Genres</a:t>
            </a:r>
          </a:p>
          <a:p>
            <a:pPr marL="342900" indent="-342900">
              <a:buFont typeface="Wingdings" panose="05000000000000000000" pitchFamily="2" charset="2"/>
              <a:buChar char="Ø"/>
            </a:pPr>
            <a:r>
              <a:rPr lang="en-US" sz="2000" dirty="0"/>
              <a:t>Finding the critic-favorite and audience-favorite actors</a:t>
            </a:r>
            <a:endParaRPr lang="en-IN" sz="2000" dirty="0"/>
          </a:p>
        </p:txBody>
      </p:sp>
      <p:sp>
        <p:nvSpPr>
          <p:cNvPr id="4" name="Slide Number Placeholder 3">
            <a:extLst>
              <a:ext uri="{FF2B5EF4-FFF2-40B4-BE49-F238E27FC236}">
                <a16:creationId xmlns:a16="http://schemas.microsoft.com/office/drawing/2014/main" id="{3735D990-8632-9C1C-8E8F-C3D09E32FA82}"/>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5" name="Footer Placeholder 4">
            <a:extLst>
              <a:ext uri="{FF2B5EF4-FFF2-40B4-BE49-F238E27FC236}">
                <a16:creationId xmlns:a16="http://schemas.microsoft.com/office/drawing/2014/main" id="{C9876D62-78EC-D0A9-28DF-8BEF83FB0EF0}"/>
              </a:ext>
            </a:extLst>
          </p:cNvPr>
          <p:cNvSpPr>
            <a:spLocks noGrp="1"/>
          </p:cNvSpPr>
          <p:nvPr>
            <p:ph type="ftr" sz="quarter" idx="13"/>
          </p:nvPr>
        </p:nvSpPr>
        <p:spPr/>
        <p:txBody>
          <a:bodyPr/>
          <a:lstStyle/>
          <a:p>
            <a:r>
              <a:rPr lang="en-US" dirty="0"/>
              <a:t>.</a:t>
            </a:r>
          </a:p>
        </p:txBody>
      </p:sp>
    </p:spTree>
    <p:extLst>
      <p:ext uri="{BB962C8B-B14F-4D97-AF65-F5344CB8AC3E}">
        <p14:creationId xmlns:p14="http://schemas.microsoft.com/office/powerpoint/2010/main" val="3189251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426443" y="260419"/>
            <a:ext cx="10671048" cy="768096"/>
          </a:xfrm>
        </p:spPr>
        <p:txBody>
          <a:bodyPr/>
          <a:lstStyle/>
          <a:p>
            <a:r>
              <a:rPr lang="en-US" sz="2800" dirty="0">
                <a:latin typeface="Arial Black" panose="020B0604020202020204" pitchFamily="34" charset="0"/>
                <a:cs typeface="Arial Black" panose="020B0604020202020204" pitchFamily="34" charset="0"/>
              </a:rPr>
              <a:t>Project Screenshots</a:t>
            </a:r>
            <a:endParaRPr lang="en-US" sz="2800" b="1" dirty="0">
              <a:solidFill>
                <a:schemeClr val="accent6"/>
              </a:solidFill>
              <a:latin typeface="Arial Black" panose="020B0604020202020204" pitchFamily="34" charset="0"/>
              <a:cs typeface="Arial Black" panose="020B0604020202020204" pitchFamily="34" charset="0"/>
            </a:endParaRP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a:xfrm>
            <a:off x="1739899" y="896662"/>
            <a:ext cx="3443363" cy="541940"/>
          </a:xfrm>
        </p:spPr>
        <p:txBody>
          <a:bodyPr/>
          <a:lstStyle/>
          <a:p>
            <a:r>
              <a:rPr lang="en-US" sz="1800" b="1" dirty="0">
                <a:solidFill>
                  <a:srgbClr val="002060"/>
                </a:solidFill>
              </a:rPr>
              <a:t>Movies with Highest Profits</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4" name="Content Placeholder 3">
            <a:extLst>
              <a:ext uri="{FF2B5EF4-FFF2-40B4-BE49-F238E27FC236}">
                <a16:creationId xmlns:a16="http://schemas.microsoft.com/office/drawing/2014/main" id="{98A7CD53-D918-6790-5987-C54DB5E4ABF0}"/>
              </a:ext>
            </a:extLst>
          </p:cNvPr>
          <p:cNvSpPr>
            <a:spLocks noGrp="1"/>
          </p:cNvSpPr>
          <p:nvPr>
            <p:ph sz="half" idx="1"/>
          </p:nvPr>
        </p:nvSpPr>
        <p:spPr/>
        <p:txBody>
          <a:bodyPr/>
          <a:lstStyle/>
          <a:p>
            <a:pPr marL="0" indent="0">
              <a:buNone/>
            </a:pPr>
            <a:endParaRPr lang="en-IN" dirty="0"/>
          </a:p>
          <a:p>
            <a:endParaRPr lang="en-IN" dirty="0"/>
          </a:p>
        </p:txBody>
      </p:sp>
      <p:pic>
        <p:nvPicPr>
          <p:cNvPr id="8" name="Picture 7">
            <a:extLst>
              <a:ext uri="{FF2B5EF4-FFF2-40B4-BE49-F238E27FC236}">
                <a16:creationId xmlns:a16="http://schemas.microsoft.com/office/drawing/2014/main" id="{9A41AED8-EA05-C561-B339-CBD7EF5CADBC}"/>
              </a:ext>
            </a:extLst>
          </p:cNvPr>
          <p:cNvPicPr>
            <a:picLocks noChangeAspect="1"/>
          </p:cNvPicPr>
          <p:nvPr/>
        </p:nvPicPr>
        <p:blipFill>
          <a:blip r:embed="rId2"/>
          <a:stretch>
            <a:fillRect/>
          </a:stretch>
        </p:blipFill>
        <p:spPr>
          <a:xfrm>
            <a:off x="1384299" y="1583155"/>
            <a:ext cx="9490179" cy="4716869"/>
          </a:xfrm>
          <a:prstGeom prst="rect">
            <a:avLst/>
          </a:prstGeom>
        </p:spPr>
      </p:pic>
    </p:spTree>
    <p:extLst>
      <p:ext uri="{BB962C8B-B14F-4D97-AF65-F5344CB8AC3E}">
        <p14:creationId xmlns:p14="http://schemas.microsoft.com/office/powerpoint/2010/main" val="2903841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F8C288E-7DFE-BCA8-5FB2-9B2419C461EC}"/>
              </a:ext>
            </a:extLst>
          </p:cNvPr>
          <p:cNvSpPr>
            <a:spLocks noGrp="1"/>
          </p:cNvSpPr>
          <p:nvPr>
            <p:ph type="ftr" sz="quarter" idx="11"/>
          </p:nvPr>
        </p:nvSpPr>
        <p:spPr>
          <a:xfrm>
            <a:off x="1336880" y="457200"/>
            <a:ext cx="2142920" cy="1041400"/>
          </a:xfrm>
        </p:spPr>
        <p:txBody>
          <a:bodyPr/>
          <a:lstStyle/>
          <a:p>
            <a:r>
              <a:rPr lang="en-US" sz="2000" b="1" dirty="0">
                <a:solidFill>
                  <a:srgbClr val="002060"/>
                </a:solidFill>
              </a:rPr>
              <a:t>IMDB Top 250</a:t>
            </a:r>
          </a:p>
        </p:txBody>
      </p:sp>
      <p:sp>
        <p:nvSpPr>
          <p:cNvPr id="5" name="Slide Number Placeholder 4">
            <a:extLst>
              <a:ext uri="{FF2B5EF4-FFF2-40B4-BE49-F238E27FC236}">
                <a16:creationId xmlns:a16="http://schemas.microsoft.com/office/drawing/2014/main" id="{43485B46-7144-516F-7FB2-B9F7B1BD7429}"/>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11" name="Title 10">
            <a:extLst>
              <a:ext uri="{FF2B5EF4-FFF2-40B4-BE49-F238E27FC236}">
                <a16:creationId xmlns:a16="http://schemas.microsoft.com/office/drawing/2014/main" id="{1FF9AD1E-B8EE-5E93-6097-D7A1367611B9}"/>
              </a:ext>
            </a:extLst>
          </p:cNvPr>
          <p:cNvSpPr>
            <a:spLocks noGrp="1"/>
          </p:cNvSpPr>
          <p:nvPr>
            <p:ph type="title"/>
          </p:nvPr>
        </p:nvSpPr>
        <p:spPr>
          <a:xfrm>
            <a:off x="325960" y="2710703"/>
            <a:ext cx="10671048" cy="768096"/>
          </a:xfrm>
        </p:spPr>
        <p:txBody>
          <a:bodyPr/>
          <a:lstStyle/>
          <a:p>
            <a:r>
              <a:rPr lang="en-US" sz="400" dirty="0"/>
              <a:t>.</a:t>
            </a:r>
            <a:endParaRPr lang="en-IN" sz="400" dirty="0"/>
          </a:p>
        </p:txBody>
      </p:sp>
      <p:pic>
        <p:nvPicPr>
          <p:cNvPr id="7" name="Content Placeholder 6">
            <a:extLst>
              <a:ext uri="{FF2B5EF4-FFF2-40B4-BE49-F238E27FC236}">
                <a16:creationId xmlns:a16="http://schemas.microsoft.com/office/drawing/2014/main" id="{CC52CEAC-6D50-38E0-8975-366FCB908F45}"/>
              </a:ext>
            </a:extLst>
          </p:cNvPr>
          <p:cNvPicPr>
            <a:picLocks noGrp="1" noChangeAspect="1"/>
          </p:cNvPicPr>
          <p:nvPr>
            <p:ph sz="half" idx="1"/>
          </p:nvPr>
        </p:nvPicPr>
        <p:blipFill>
          <a:blip r:embed="rId2"/>
          <a:stretch>
            <a:fillRect/>
          </a:stretch>
        </p:blipFill>
        <p:spPr>
          <a:xfrm>
            <a:off x="659641" y="1854200"/>
            <a:ext cx="10879068" cy="4013200"/>
          </a:xfrm>
        </p:spPr>
      </p:pic>
    </p:spTree>
    <p:extLst>
      <p:ext uri="{BB962C8B-B14F-4D97-AF65-F5344CB8AC3E}">
        <p14:creationId xmlns:p14="http://schemas.microsoft.com/office/powerpoint/2010/main" val="1052704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2B0DA-0FA9-82BD-5F9C-74DA6795C45F}"/>
              </a:ext>
            </a:extLst>
          </p:cNvPr>
          <p:cNvSpPr>
            <a:spLocks noGrp="1"/>
          </p:cNvSpPr>
          <p:nvPr>
            <p:ph type="title"/>
          </p:nvPr>
        </p:nvSpPr>
        <p:spPr>
          <a:xfrm>
            <a:off x="8318500" y="2043176"/>
            <a:ext cx="2451100" cy="768096"/>
          </a:xfrm>
        </p:spPr>
        <p:txBody>
          <a:bodyPr/>
          <a:lstStyle/>
          <a:p>
            <a:pPr marR="0" lvl="0" defTabSz="914400" rtl="0" eaLnBrk="0" fontAlgn="base" latinLnBrk="0" hangingPunct="0">
              <a:lnSpc>
                <a:spcPct val="100000"/>
              </a:lnSpc>
              <a:spcBef>
                <a:spcPct val="0"/>
              </a:spcBef>
              <a:spcAft>
                <a:spcPct val="0"/>
              </a:spcAft>
              <a:tabLst/>
            </a:pPr>
            <a:br>
              <a:rPr kumimoji="0" lang="en-US" altLang="en-US" sz="1600" b="0" i="0" u="none" strike="noStrike" cap="none" normalizeH="0" baseline="0" dirty="0">
                <a:ln>
                  <a:noFill/>
                </a:ln>
                <a:solidFill>
                  <a:srgbClr val="202C8F"/>
                </a:solidFill>
                <a:effectLst/>
                <a:latin typeface="+mn-lt"/>
                <a:cs typeface="Courier New" panose="02070309020205020404" pitchFamily="49" charset="0"/>
              </a:rPr>
            </a:br>
            <a:r>
              <a:rPr kumimoji="0" lang="en-US" altLang="en-US" sz="1600" b="0" i="0" u="none" strike="noStrike" cap="none" normalizeH="0" baseline="0" dirty="0">
                <a:ln>
                  <a:noFill/>
                </a:ln>
                <a:solidFill>
                  <a:srgbClr val="202C8F"/>
                </a:solidFill>
                <a:effectLst/>
                <a:latin typeface="+mn-lt"/>
                <a:cs typeface="Courier New" panose="02070309020205020404" pitchFamily="49" charset="0"/>
              </a:rPr>
              <a:t>l</a:t>
            </a:r>
            <a:endParaRPr lang="en-IN" dirty="0"/>
          </a:p>
        </p:txBody>
      </p:sp>
      <p:sp>
        <p:nvSpPr>
          <p:cNvPr id="4" name="Footer Placeholder 3">
            <a:extLst>
              <a:ext uri="{FF2B5EF4-FFF2-40B4-BE49-F238E27FC236}">
                <a16:creationId xmlns:a16="http://schemas.microsoft.com/office/drawing/2014/main" id="{12A047BB-513B-4986-81CF-7DD5ECB529C7}"/>
              </a:ext>
            </a:extLst>
          </p:cNvPr>
          <p:cNvSpPr>
            <a:spLocks noGrp="1"/>
          </p:cNvSpPr>
          <p:nvPr>
            <p:ph type="ftr" sz="quarter" idx="11"/>
          </p:nvPr>
        </p:nvSpPr>
        <p:spPr>
          <a:xfrm>
            <a:off x="1257300" y="594360"/>
            <a:ext cx="9377680" cy="768096"/>
          </a:xfrm>
        </p:spPr>
        <p:txBody>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rgbClr val="002060"/>
                </a:solidFill>
                <a:effectLst/>
              </a:rPr>
              <a:t>Top10 Best Directors</a:t>
            </a:r>
          </a:p>
        </p:txBody>
      </p:sp>
      <p:sp>
        <p:nvSpPr>
          <p:cNvPr id="5" name="Slide Number Placeholder 4">
            <a:extLst>
              <a:ext uri="{FF2B5EF4-FFF2-40B4-BE49-F238E27FC236}">
                <a16:creationId xmlns:a16="http://schemas.microsoft.com/office/drawing/2014/main" id="{C32C9D45-EBB0-1DAB-A42E-25453072B1DA}"/>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13" name="Content Placeholder 12">
            <a:extLst>
              <a:ext uri="{FF2B5EF4-FFF2-40B4-BE49-F238E27FC236}">
                <a16:creationId xmlns:a16="http://schemas.microsoft.com/office/drawing/2014/main" id="{2B11739D-53C3-CB4C-33A7-0502856D4492}"/>
              </a:ext>
            </a:extLst>
          </p:cNvPr>
          <p:cNvPicPr>
            <a:picLocks noGrp="1" noChangeAspect="1"/>
          </p:cNvPicPr>
          <p:nvPr>
            <p:ph sz="half" idx="1"/>
          </p:nvPr>
        </p:nvPicPr>
        <p:blipFill>
          <a:blip r:embed="rId2"/>
          <a:stretch>
            <a:fillRect/>
          </a:stretch>
        </p:blipFill>
        <p:spPr>
          <a:xfrm>
            <a:off x="673930" y="1827276"/>
            <a:ext cx="10850489" cy="4334892"/>
          </a:xfrm>
        </p:spPr>
      </p:pic>
    </p:spTree>
    <p:extLst>
      <p:ext uri="{BB962C8B-B14F-4D97-AF65-F5344CB8AC3E}">
        <p14:creationId xmlns:p14="http://schemas.microsoft.com/office/powerpoint/2010/main" val="1132562402"/>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FCC1ED965FDB848B38DF78E10BF147C" ma:contentTypeVersion="2" ma:contentTypeDescription="Create a new document." ma:contentTypeScope="" ma:versionID="44909a21db7933522c79cacf18b9b6a4">
  <xsd:schema xmlns:xsd="http://www.w3.org/2001/XMLSchema" xmlns:xs="http://www.w3.org/2001/XMLSchema" xmlns:p="http://schemas.microsoft.com/office/2006/metadata/properties" xmlns:ns3="2c14f565-6e0c-4302-9f15-7f31703f9542" targetNamespace="http://schemas.microsoft.com/office/2006/metadata/properties" ma:root="true" ma:fieldsID="1bf940656d9e01581e1b1e0d0ccd0128" ns3:_="">
    <xsd:import namespace="2c14f565-6e0c-4302-9f15-7f31703f9542"/>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14f565-6e0c-4302-9f15-7f31703f954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D94FE5E-D0B0-48BF-AD6A-79DE33CB78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c14f565-6e0c-4302-9f15-7f31703f954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7F74DC7-1172-4854-90C7-7DBCCFBD60B0}">
  <ds:schemaRefs>
    <ds:schemaRef ds:uri="http://schemas.microsoft.com/sharepoint/v3/contenttype/forms"/>
  </ds:schemaRefs>
</ds:datastoreItem>
</file>

<file path=customXml/itemProps3.xml><?xml version="1.0" encoding="utf-8"?>
<ds:datastoreItem xmlns:ds="http://schemas.openxmlformats.org/officeDocument/2006/customXml" ds:itemID="{EBB0398C-AF93-44CA-82BD-8B274E37A437}">
  <ds:schemaRefs>
    <ds:schemaRef ds:uri="2c14f565-6e0c-4302-9f15-7f31703f9542"/>
    <ds:schemaRef ds:uri="http://schemas.openxmlformats.org/package/2006/metadata/core-properties"/>
    <ds:schemaRef ds:uri="http://www.w3.org/XML/1998/namespace"/>
    <ds:schemaRef ds:uri="http://schemas.microsoft.com/office/2006/documentManagement/types"/>
    <ds:schemaRef ds:uri="http://purl.org/dc/dcmitype/"/>
    <ds:schemaRef ds:uri="http://purl.org/dc/terms/"/>
    <ds:schemaRef ds:uri="http://schemas.microsoft.com/office/infopath/2007/PartnerControls"/>
    <ds:schemaRef ds:uri="http://schemas.microsoft.com/office/2006/metadata/properties"/>
    <ds:schemaRef ds:uri="http://purl.org/dc/elements/1.1/"/>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{01A09549-7EEB-4530-8CBD-029EB210D74D}tf78438558_win32</Template>
  <TotalTime>1272</TotalTime>
  <Words>250</Words>
  <Application>Microsoft Office PowerPoint</Application>
  <PresentationFormat>Widescreen</PresentationFormat>
  <Paragraphs>47</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Black</vt:lpstr>
      <vt:lpstr>Calibri</vt:lpstr>
      <vt:lpstr>Sabon Next LT</vt:lpstr>
      <vt:lpstr>Times New Roman</vt:lpstr>
      <vt:lpstr>Wingdings</vt:lpstr>
      <vt:lpstr>Office Theme</vt:lpstr>
      <vt:lpstr>PRESENTATION on Intro to data science </vt:lpstr>
      <vt:lpstr>PowerPoint Presentation</vt:lpstr>
      <vt:lpstr>DATA SCIENCE??</vt:lpstr>
      <vt:lpstr>AGENDA</vt:lpstr>
      <vt:lpstr>Introduction</vt:lpstr>
      <vt:lpstr>Aim Of The Project</vt:lpstr>
      <vt:lpstr>Project Screenshots</vt:lpstr>
      <vt:lpstr>.</vt:lpstr>
      <vt:lpstr> l</vt:lpstr>
      <vt:lpstr>5 Popular Genres</vt:lpstr>
      <vt:lpstr>critic-favourite and audience-favourite actors</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Intro to data science</dc:title>
  <dc:subject/>
  <dc:creator>Singam Setty Sai Sumanth</dc:creator>
  <cp:lastModifiedBy>Singam Setty Sai Sumanth</cp:lastModifiedBy>
  <cp:revision>6</cp:revision>
  <dcterms:created xsi:type="dcterms:W3CDTF">2022-10-19T13:32:45Z</dcterms:created>
  <dcterms:modified xsi:type="dcterms:W3CDTF">2022-11-18T17:47:04Z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0x0101009FCC1ED965FDB848B38DF78E10BF147C</vt:lpwstr>
  </property>
</Properties>
</file>