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7" r:id="rId5"/>
    <p:sldId id="264" r:id="rId6"/>
    <p:sldId id="260" r:id="rId7"/>
    <p:sldId id="270" r:id="rId8"/>
    <p:sldId id="265" r:id="rId9"/>
    <p:sldId id="269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45DF-EA67-43B0-81B7-D17619957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AA03-5DA2-48AD-92C0-1B28EDE0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A677-95A7-4465-977D-DA47BE37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5199-8074-4027-BCAC-B20550F5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DEA5-41BB-4D05-9482-7B5171B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5019-4F28-49BD-90B1-31719EC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2313-9CA3-4F8C-B3DC-3AC6104F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9B7C-2520-4991-BA6D-CAD22A34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BE61-BC30-401D-AEF8-923B947A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D118-3AEC-4B1B-A35C-68D6EFB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5B0A5-4013-437E-BF8B-752D61EB0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63D11-BFBB-4A0B-A0CA-0CF3CC67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9774-7E23-4025-A3E5-F76F720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690C-692D-44DD-A0B3-AB103461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E504-D1B1-485B-B0C5-23693EA7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B92-2F8F-41C1-8FBE-E577AECF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2D56-97F1-428B-9985-1F0D5B8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7D00-71B0-444D-A2B0-3A80CE9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373B-B551-486C-A264-C99511E9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8EF0-65CC-47BC-BA09-64EABD28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060C-772C-4727-8D3D-64967BF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C169-B3F7-48D4-B8D9-8F3986A11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1C8C-AC5E-4BBF-8EC5-D4752DD0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46A-1F00-4B3F-B37A-AB0C1277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9C53-F3F3-4349-9747-BB0BC413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070-C40B-4868-B337-ECEBB0D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E258-C1F2-48DE-A2A6-E6C4FAF6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D2075-4B03-497E-A00F-18181081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8BE8E-535D-4BD6-B18E-0C8A16AA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9F2A-6AE6-4724-81BE-2DB156B9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88E2-E431-45C8-9223-C5C003D9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289-BA6A-4796-84BD-4F1F1049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DF36-FC81-4BE0-B1CE-B570D41E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A2D27-1FF9-4E5F-AAE9-8836B323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2F9F7-E629-428F-BD89-8005AFE18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D9902-389E-4FA9-BD31-8B8DC10DC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FE27C-2D8F-4A2D-8964-60AE8D87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2F875-D5B7-411C-BB0F-C7F6147C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7FB20-DB47-428B-9C04-7C2E3B8F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90A0-D05B-4B7E-A70E-D2FE7C34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39B3-5D48-4216-972F-72B1A810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6CB10-51B0-47F9-AFE4-169B92EA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08EC9-4A8B-4055-A269-D218C2BE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B8DE-6EC3-40A2-A18D-056F3AF5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47272-494D-4BFF-A0A2-146F9EE0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F360-9B1E-4F9C-ACA9-EEB357A8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7EF7-69A5-42DD-87BF-7DF6816E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E71-382C-4FCA-B280-CA968604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9CF1D-8701-4D69-B472-8C10C2A6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5248E-7CE9-4F65-ADBB-CD6B3245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83AD-E972-4BEC-87B0-FEA954A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2D77-659C-4FB9-B1F3-99B2C7D5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B81-0780-48AD-B5C8-96BA144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4FE50-9231-4294-AEA6-107ACC6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CBE3F-B935-4D3E-AE21-B4E782C8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1740-9ACE-4B71-A079-87130DB1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CEEF-30EA-4197-A061-8A50C0D8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ACEA-76E2-473E-963E-79381E3B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3C205-441A-4224-B1C3-8A28EEB6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54A1-8C0E-4759-BF12-A5581BD2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4C0C-BD8A-483D-8A90-FAC5AEF9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231-6315-4A42-8188-CDC0AEF1803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871A-752F-4B9E-A698-E36BE2A9F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E092-98E8-4756-99C2-C50ABA88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2D55-2FEF-49CF-ADDC-B1F7C59C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D7DB-0F9F-4F2E-A697-71E350A7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104" y="1242913"/>
            <a:ext cx="5107895" cy="1400113"/>
          </a:xfrm>
        </p:spPr>
        <p:txBody>
          <a:bodyPr anchor="b">
            <a:noAutofit/>
          </a:bodyPr>
          <a:lstStyle/>
          <a:p>
            <a:pPr algn="l"/>
            <a:r>
              <a:rPr lang="en-US" sz="7000">
                <a:solidFill>
                  <a:schemeClr val="accent4"/>
                </a:solidFill>
              </a:rPr>
              <a:t>Minesweeper</a:t>
            </a:r>
            <a:endParaRPr lang="en-US" sz="7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16F6-61E1-4DD1-89E1-563E3CF85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57" y="5998668"/>
            <a:ext cx="3701143" cy="859332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2000"/>
              <a:t>Nguyễn Vĩnh Trí           ITDSIU19021</a:t>
            </a:r>
          </a:p>
          <a:p>
            <a:pPr algn="l"/>
            <a:r>
              <a:rPr lang="en-US" sz="2000"/>
              <a:t>Trương Công Trung       ITITIU19059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495DF3AA-D5AA-486E-AF39-620575C4D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EDD47-F42F-4286-8482-C2C3CFB3A0E9}"/>
              </a:ext>
            </a:extLst>
          </p:cNvPr>
          <p:cNvSpPr/>
          <p:nvPr/>
        </p:nvSpPr>
        <p:spPr>
          <a:xfrm>
            <a:off x="6526760" y="3585565"/>
            <a:ext cx="575433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Algorithms &amp;</a:t>
            </a:r>
          </a:p>
          <a:p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Structure</a:t>
            </a:r>
            <a:endParaRPr lang="en-US" sz="72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9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310A7-52D6-4015-8B27-0D09F529ECE3}"/>
              </a:ext>
            </a:extLst>
          </p:cNvPr>
          <p:cNvSpPr/>
          <p:nvPr/>
        </p:nvSpPr>
        <p:spPr>
          <a:xfrm>
            <a:off x="2726564" y="1564870"/>
            <a:ext cx="6763773" cy="33008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IV. DEMO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E28B7-E991-4C73-BA2F-521371447FE3}"/>
              </a:ext>
            </a:extLst>
          </p:cNvPr>
          <p:cNvSpPr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12105-0FF3-4450-B505-2430425D6215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I. GUI</a:t>
            </a: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rogramming data on computer monitor">
            <a:extLst>
              <a:ext uri="{FF2B5EF4-FFF2-40B4-BE49-F238E27FC236}">
                <a16:creationId xmlns:a16="http://schemas.microsoft.com/office/drawing/2014/main" id="{1405681E-6AE8-4578-9909-F06719D13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8" t="1" r="6522" b="11827"/>
          <a:stretch/>
        </p:blipFill>
        <p:spPr>
          <a:xfrm>
            <a:off x="2007265" y="-1690"/>
            <a:ext cx="10184735" cy="68596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8995D29-8966-4812-8DFE-A1EBB30EFF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8117" y="1283650"/>
            <a:ext cx="7188199" cy="4289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9A58B3-3A86-4C5C-A2E2-C4D29D97025E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I. GUI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D087A-6BA1-4701-BB00-62F322B595A4}"/>
              </a:ext>
            </a:extLst>
          </p:cNvPr>
          <p:cNvSpPr/>
          <p:nvPr/>
        </p:nvSpPr>
        <p:spPr>
          <a:xfrm>
            <a:off x="10256044" y="4138613"/>
            <a:ext cx="1130272" cy="1434046"/>
          </a:xfrm>
          <a:prstGeom prst="triangle">
            <a:avLst>
              <a:gd name="adj" fmla="val 1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39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rogramming data on computer monitor">
            <a:extLst>
              <a:ext uri="{FF2B5EF4-FFF2-40B4-BE49-F238E27FC236}">
                <a16:creationId xmlns:a16="http://schemas.microsoft.com/office/drawing/2014/main" id="{1405681E-6AE8-4578-9909-F06719D13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8" t="1" r="6522" b="11827"/>
          <a:stretch/>
        </p:blipFill>
        <p:spPr>
          <a:xfrm>
            <a:off x="2007265" y="-1690"/>
            <a:ext cx="10184735" cy="68596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9A58B3-3A86-4C5C-A2E2-C4D29D97025E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I. GUI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333099-E5E6-4F0F-A6F3-6F3F5DEAC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84026" y="356312"/>
            <a:ext cx="6416381" cy="61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495DF3AA-D5AA-486E-AF39-620575C4D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8752C-15D4-4B62-A657-9647A03C4D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0256" y="1452882"/>
            <a:ext cx="4009717" cy="490224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29AB65-4F01-4401-8C4B-8185A4D41F08}"/>
              </a:ext>
            </a:extLst>
          </p:cNvPr>
          <p:cNvSpPr/>
          <p:nvPr/>
        </p:nvSpPr>
        <p:spPr>
          <a:xfrm>
            <a:off x="3663950" y="124371"/>
            <a:ext cx="4864100" cy="950011"/>
          </a:xfrm>
          <a:prstGeom prst="roundRect">
            <a:avLst>
              <a:gd name="adj" fmla="val 16667"/>
            </a:avLst>
          </a:prstGeom>
          <a:solidFill>
            <a:srgbClr val="00000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II. </a:t>
            </a:r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latin typeface="+mj-lt"/>
                <a:ea typeface="+mj-ea"/>
                <a:cs typeface="+mj-cs"/>
              </a:rPr>
              <a:t>Data structures</a:t>
            </a:r>
            <a:endParaRPr lang="vi-VN">
              <a:solidFill>
                <a:srgbClr val="FFFFFF"/>
              </a:solidFill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F002B8-6513-44DB-AAE2-0D0EC83E2E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1189769"/>
            <a:ext cx="6343648" cy="54284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DA8690-7B03-4B7B-A6E1-FFD954E539E0}"/>
              </a:ext>
            </a:extLst>
          </p:cNvPr>
          <p:cNvSpPr/>
          <p:nvPr/>
        </p:nvSpPr>
        <p:spPr>
          <a:xfrm>
            <a:off x="4915626" y="239758"/>
            <a:ext cx="4864100" cy="834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032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310A7-52D6-4015-8B27-0D09F529ECE3}"/>
              </a:ext>
            </a:extLst>
          </p:cNvPr>
          <p:cNvSpPr/>
          <p:nvPr/>
        </p:nvSpPr>
        <p:spPr>
          <a:xfrm>
            <a:off x="2726564" y="1564870"/>
            <a:ext cx="6763773" cy="33008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III. Game processing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495DF3AA-D5AA-486E-AF39-620575C4D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63EB-6B59-4080-B22C-6937E2B8718E}"/>
              </a:ext>
            </a:extLst>
          </p:cNvPr>
          <p:cNvSpPr/>
          <p:nvPr/>
        </p:nvSpPr>
        <p:spPr>
          <a:xfrm>
            <a:off x="4296827" y="128516"/>
            <a:ext cx="4129650" cy="89249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8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kern="1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UI FORM</a:t>
            </a:r>
            <a:endParaRPr lang="vi-VN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38305-C2AC-4C56-AED2-8F18A9343EAF}"/>
              </a:ext>
            </a:extLst>
          </p:cNvPr>
          <p:cNvPicPr/>
          <p:nvPr/>
        </p:nvPicPr>
        <p:blipFill rotWithShape="1">
          <a:blip r:embed="rId3"/>
          <a:srcRect r="2524"/>
          <a:stretch/>
        </p:blipFill>
        <p:spPr>
          <a:xfrm>
            <a:off x="1004972" y="1149514"/>
            <a:ext cx="10182055" cy="55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495DF3AA-D5AA-486E-AF39-620575C4D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747DA-E8E0-4ED1-83B7-B315EE87D6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866" y="504403"/>
            <a:ext cx="6955185" cy="553146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63EB-6B59-4080-B22C-6937E2B8718E}"/>
              </a:ext>
            </a:extLst>
          </p:cNvPr>
          <p:cNvSpPr/>
          <p:nvPr/>
        </p:nvSpPr>
        <p:spPr>
          <a:xfrm>
            <a:off x="7420918" y="2823889"/>
            <a:ext cx="4556941" cy="89249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8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kern="1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Initialize</a:t>
            </a:r>
            <a:endParaRPr lang="vi-VN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495DF3AA-D5AA-486E-AF39-620575C4D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7" r="1082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8DAAA-6FC4-4147-92D6-1AE2572E95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835"/>
            <a:ext cx="9963150" cy="68575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63EB-6B59-4080-B22C-6937E2B8718E}"/>
              </a:ext>
            </a:extLst>
          </p:cNvPr>
          <p:cNvSpPr/>
          <p:nvPr/>
        </p:nvSpPr>
        <p:spPr>
          <a:xfrm>
            <a:off x="6754168" y="90214"/>
            <a:ext cx="4556941" cy="89249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8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kern="1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Processing</a:t>
            </a:r>
            <a:endParaRPr lang="vi-VN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2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Minesweeper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Algorithms and Data Structures</dc:title>
  <dc:creator>Trí Nguyễn Vĩnh</dc:creator>
  <cp:lastModifiedBy>Truong Cong Trung</cp:lastModifiedBy>
  <cp:revision>42</cp:revision>
  <dcterms:created xsi:type="dcterms:W3CDTF">2021-06-06T14:45:05Z</dcterms:created>
  <dcterms:modified xsi:type="dcterms:W3CDTF">2021-06-06T19:03:46Z</dcterms:modified>
</cp:coreProperties>
</file>