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97EA4-85EC-41D1-8FAA-5B4FED203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50712F-0EF2-4447-BB87-AD6A7E930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5C65B-65F8-4673-952A-D24B4208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D51C7-14AB-4E29-BC75-EB52455B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0D503-F274-435E-A418-6745745D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B9A5-BC04-4039-AB79-EBA80ECB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B057B-412F-4972-B02F-D66A79BFB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D1DE2-F706-4A3F-97CD-B76FE9A6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4E5FE-D001-4DD4-9671-F7252A12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23F19-CD90-4FF6-AF2D-F926A41F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8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C2DB8B-427B-4399-A5E6-F1D3F264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6994B-F9EC-4406-8C72-E17197B60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F0C78-AE24-48BF-96EC-ACB0ADE6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B9E96-C9FF-4760-B7E0-028B6587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5526F-0F5C-4387-9761-8A57C6A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3DD50-EB79-4393-89F8-ED9FC51A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C765-3D36-4CB1-B8A5-06406D34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9E55A-B3F5-4B98-9D31-45801E45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00F55-69B7-4EEE-9F58-C0C6CDD9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465FB-8B97-4B8D-9BDD-8B916A94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1E68C-0345-4585-BA62-36B8251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27EB1-D01F-48A5-A8DF-77DBD670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C7124-0586-4FBC-8ECA-31AE00E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8FE00-F41B-4D43-814A-76EF338E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B1082-B160-428F-A709-B0B813D2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05076-CCAF-4D73-9148-1B8F650B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ADA76-4F3E-4D98-9613-3ED86C668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0AC99-5522-4547-AEEC-35C099796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B2F88-25D4-469A-B076-367B581F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23BFE-76B5-4E5B-98F9-3F3D3D48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2CE3EC-1F1D-40AA-880F-A3867F3C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A8C8-CA91-4CEE-9DE9-99B33EBD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968CA-62CC-4FBE-91B6-A621A35B1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4BBE8-1985-4CA3-B861-6473B9F22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5ABB49-FF1C-4594-B5E0-22EDAA43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B91DB-8890-42A2-A4C5-EC2D9A03F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EC692B-DF7C-4689-96CD-1821CC91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3B6CF-B456-4F51-AC07-24DBCDF5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C7A20D-0DC3-4A54-B1EC-D57E2DE9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E430-5EDA-4768-AD00-074E1914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82C488-87E6-4D58-ACFB-0584C0F9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84A8A-88F1-4FE8-BBF8-893BE1C2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52A6F-22E0-4C6F-B662-0F9FF60D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9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0E998-C423-4D13-979F-093251F4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F8237-6B87-4CEB-A56C-EA2DD8F3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C53EC1-9B24-474C-9601-A2F60E0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2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10709-1932-44F0-9DED-FDAB53D8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7B265-B786-4C25-B30C-1AF2F680E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774E1-A900-44B3-8EA1-499978A5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DF937-413F-4EEC-A484-AF4DB8DB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83C26-C00E-4138-839F-7F8779D9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6F7A7-B67A-4F73-AFF7-2F4622D4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3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A780C-0609-49AF-8853-7ED3ACB0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F3FFE-2E2D-4535-B0BD-200972F2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3E718-AA46-4FC0-8367-A8B7546F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E239F-82EB-479E-B4AC-89960769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00CDE-BE4F-4F5A-A049-512FF75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5FD36-E76F-4A44-AB6E-7219C0D0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7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5868DD-426E-4D68-995E-043F9B0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EB400-28D4-4030-8DB2-EA2F13BB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53EEB-E6FD-40F2-988F-1728406E0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BDA2-A28D-442C-870F-5B0CDC30BB53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75BFE-13CA-46D8-B388-E3382C2D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0BA45-7A1C-4E99-A1FB-BEC558266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FA2E-40B7-4745-BCD1-32DBD1FE1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6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FAD4714-BA69-4729-9FE8-9FFD54023128}"/>
              </a:ext>
            </a:extLst>
          </p:cNvPr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A2E98F-F87A-4FF9-9EBE-769B31FCC74C}"/>
              </a:ext>
            </a:extLst>
          </p:cNvPr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02EB4B-8A7E-43DC-AF21-5C34F5946F32}"/>
              </a:ext>
            </a:extLst>
          </p:cNvPr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670BCAB2-B554-4FCC-B627-590F0884A5A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기술 구현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텍스트 상자 14">
            <a:extLst>
              <a:ext uri="{FF2B5EF4-FFF2-40B4-BE49-F238E27FC236}">
                <a16:creationId xmlns:a16="http://schemas.microsoft.com/office/drawing/2014/main" id="{A8FD5D35-1A8E-43C0-A7C9-7A4476817530}"/>
              </a:ext>
            </a:extLst>
          </p:cNvPr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B3FF6-7D71-49A4-894C-C7DB5F94BD0D}"/>
              </a:ext>
            </a:extLst>
          </p:cNvPr>
          <p:cNvSpPr txBox="1"/>
          <p:nvPr/>
        </p:nvSpPr>
        <p:spPr>
          <a:xfrm>
            <a:off x="843101" y="828675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하이퍼레저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BA11164-8861-47CB-B41A-47660B96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8750"/>
            <a:ext cx="97536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DD3DE2-522B-4DC1-A8CD-FBCE6ADD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533525"/>
            <a:ext cx="9391650" cy="4657725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FAD4714-BA69-4729-9FE8-9FFD54023128}"/>
              </a:ext>
            </a:extLst>
          </p:cNvPr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A2E98F-F87A-4FF9-9EBE-769B31FCC74C}"/>
              </a:ext>
            </a:extLst>
          </p:cNvPr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02EB4B-8A7E-43DC-AF21-5C34F5946F32}"/>
              </a:ext>
            </a:extLst>
          </p:cNvPr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텍스트 상자 13">
            <a:extLst>
              <a:ext uri="{FF2B5EF4-FFF2-40B4-BE49-F238E27FC236}">
                <a16:creationId xmlns:a16="http://schemas.microsoft.com/office/drawing/2014/main" id="{670BCAB2-B554-4FCC-B627-590F0884A5AB}"/>
              </a:ext>
            </a:extLst>
          </p:cNvPr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기술 구현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텍스트 상자 14">
            <a:extLst>
              <a:ext uri="{FF2B5EF4-FFF2-40B4-BE49-F238E27FC236}">
                <a16:creationId xmlns:a16="http://schemas.microsoft.com/office/drawing/2014/main" id="{A8FD5D35-1A8E-43C0-A7C9-7A4476817530}"/>
              </a:ext>
            </a:extLst>
          </p:cNvPr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B3FF6-7D71-49A4-894C-C7DB5F94BD0D}"/>
              </a:ext>
            </a:extLst>
          </p:cNvPr>
          <p:cNvSpPr txBox="1"/>
          <p:nvPr/>
        </p:nvSpPr>
        <p:spPr>
          <a:xfrm>
            <a:off x="843101" y="828675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합의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2170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KoPubDotum_Pro</vt:lpstr>
      <vt:lpstr>KoPub돋움체 Bold</vt:lpstr>
      <vt:lpstr>KoPub돋움체 Light</vt:lpstr>
      <vt:lpstr>Arial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 양</dc:creator>
  <cp:lastModifiedBy>재호 양</cp:lastModifiedBy>
  <cp:revision>3</cp:revision>
  <dcterms:created xsi:type="dcterms:W3CDTF">2018-11-01T23:53:45Z</dcterms:created>
  <dcterms:modified xsi:type="dcterms:W3CDTF">2018-11-02T00:38:02Z</dcterms:modified>
</cp:coreProperties>
</file>