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58" r:id="rId4"/>
    <p:sldId id="260" r:id="rId5"/>
    <p:sldId id="286" r:id="rId6"/>
    <p:sldId id="287" r:id="rId7"/>
    <p:sldId id="288" r:id="rId8"/>
    <p:sldId id="290" r:id="rId9"/>
    <p:sldId id="291" r:id="rId10"/>
    <p:sldId id="267" r:id="rId11"/>
    <p:sldId id="266" r:id="rId12"/>
    <p:sldId id="273" r:id="rId13"/>
    <p:sldId id="274" r:id="rId14"/>
    <p:sldId id="277" r:id="rId15"/>
    <p:sldId id="294" r:id="rId16"/>
    <p:sldId id="295" r:id="rId17"/>
    <p:sldId id="293" r:id="rId18"/>
    <p:sldId id="279" r:id="rId19"/>
    <p:sldId id="282" r:id="rId20"/>
    <p:sldId id="284" r:id="rId21"/>
    <p:sldId id="278" r:id="rId22"/>
    <p:sldId id="281" r:id="rId23"/>
    <p:sldId id="28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8D3"/>
    <a:srgbClr val="80F161"/>
    <a:srgbClr val="CBF9B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F2D0B-30B8-445C-BCA3-AF0330A673B9}" v="37" dt="2018-11-27T14:29:11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양" userId="3a394ae611e55a59" providerId="LiveId" clId="{9A8F2D0B-30B8-445C-BCA3-AF0330A673B9}"/>
    <pc:docChg chg="custSel addSld delSld modSld sldOrd">
      <pc:chgData name="재호 양" userId="3a394ae611e55a59" providerId="LiveId" clId="{9A8F2D0B-30B8-445C-BCA3-AF0330A673B9}" dt="2018-11-27T14:29:11.033" v="70"/>
      <pc:docMkLst>
        <pc:docMk/>
      </pc:docMkLst>
      <pc:sldChg chg="modSp">
        <pc:chgData name="재호 양" userId="3a394ae611e55a59" providerId="LiveId" clId="{9A8F2D0B-30B8-445C-BCA3-AF0330A673B9}" dt="2018-11-27T14:17:58.297" v="0" actId="20577"/>
        <pc:sldMkLst>
          <pc:docMk/>
          <pc:sldMk cId="979654480" sldId="260"/>
        </pc:sldMkLst>
        <pc:spChg chg="mod">
          <ac:chgData name="재호 양" userId="3a394ae611e55a59" providerId="LiveId" clId="{9A8F2D0B-30B8-445C-BCA3-AF0330A673B9}" dt="2018-11-27T14:17:58.297" v="0" actId="20577"/>
          <ac:spMkLst>
            <pc:docMk/>
            <pc:sldMk cId="979654480" sldId="260"/>
            <ac:spMk id="61" creationId="{00000000-0000-0000-0000-000000000000}"/>
          </ac:spMkLst>
        </pc:spChg>
      </pc:sldChg>
      <pc:sldChg chg="addSp delSp modSp add">
        <pc:chgData name="재호 양" userId="3a394ae611e55a59" providerId="LiveId" clId="{9A8F2D0B-30B8-445C-BCA3-AF0330A673B9}" dt="2018-11-27T14:26:19.546" v="56"/>
        <pc:sldMkLst>
          <pc:docMk/>
          <pc:sldMk cId="3684275003" sldId="278"/>
        </pc:sldMkLst>
        <pc:spChg chg="del">
          <ac:chgData name="재호 양" userId="3a394ae611e55a59" providerId="LiveId" clId="{9A8F2D0B-30B8-445C-BCA3-AF0330A673B9}" dt="2018-11-27T14:20:37.639" v="11" actId="478"/>
          <ac:spMkLst>
            <pc:docMk/>
            <pc:sldMk cId="3684275003" sldId="278"/>
            <ac:spMk id="2" creationId="{00000000-0000-0000-0000-000000000000}"/>
          </ac:spMkLst>
        </pc:spChg>
        <pc:spChg chg="del">
          <ac:chgData name="재호 양" userId="3a394ae611e55a59" providerId="LiveId" clId="{9A8F2D0B-30B8-445C-BCA3-AF0330A673B9}" dt="2018-11-27T14:20:34.127" v="10" actId="478"/>
          <ac:spMkLst>
            <pc:docMk/>
            <pc:sldMk cId="3684275003" sldId="278"/>
            <ac:spMk id="3" creationId="{00000000-0000-0000-0000-000000000000}"/>
          </ac:spMkLst>
        </pc:spChg>
        <pc:spChg chg="mod">
          <ac:chgData name="재호 양" userId="3a394ae611e55a59" providerId="LiveId" clId="{9A8F2D0B-30B8-445C-BCA3-AF0330A673B9}" dt="2018-11-27T14:20:13.277" v="5" actId="207"/>
          <ac:spMkLst>
            <pc:docMk/>
            <pc:sldMk cId="3684275003" sldId="278"/>
            <ac:spMk id="11" creationId="{00000000-0000-0000-0000-000000000000}"/>
          </ac:spMkLst>
        </pc:spChg>
        <pc:picChg chg="add del mod">
          <ac:chgData name="재호 양" userId="3a394ae611e55a59" providerId="LiveId" clId="{9A8F2D0B-30B8-445C-BCA3-AF0330A673B9}" dt="2018-11-27T14:26:19.115" v="55" actId="478"/>
          <ac:picMkLst>
            <pc:docMk/>
            <pc:sldMk cId="3684275003" sldId="278"/>
            <ac:picMk id="13" creationId="{2A0DED5F-5F68-4BA2-B2E6-F56E2C34D28F}"/>
          </ac:picMkLst>
        </pc:picChg>
        <pc:picChg chg="add mod">
          <ac:chgData name="재호 양" userId="3a394ae611e55a59" providerId="LiveId" clId="{9A8F2D0B-30B8-445C-BCA3-AF0330A673B9}" dt="2018-11-27T14:20:45.891" v="13" actId="1076"/>
          <ac:picMkLst>
            <pc:docMk/>
            <pc:sldMk cId="3684275003" sldId="278"/>
            <ac:picMk id="14" creationId="{10336291-738A-4D49-9CE3-0CAE7A64AB7B}"/>
          </ac:picMkLst>
        </pc:picChg>
        <pc:picChg chg="add del">
          <ac:chgData name="재호 양" userId="3a394ae611e55a59" providerId="LiveId" clId="{9A8F2D0B-30B8-445C-BCA3-AF0330A673B9}" dt="2018-11-27T14:20:52.905" v="15"/>
          <ac:picMkLst>
            <pc:docMk/>
            <pc:sldMk cId="3684275003" sldId="278"/>
            <ac:picMk id="15" creationId="{BC65C056-4F11-4A2F-843C-4B25E9D1AF0A}"/>
          </ac:picMkLst>
        </pc:picChg>
        <pc:picChg chg="add">
          <ac:chgData name="재호 양" userId="3a394ae611e55a59" providerId="LiveId" clId="{9A8F2D0B-30B8-445C-BCA3-AF0330A673B9}" dt="2018-11-27T14:26:19.546" v="56"/>
          <ac:picMkLst>
            <pc:docMk/>
            <pc:sldMk cId="3684275003" sldId="278"/>
            <ac:picMk id="18" creationId="{764836C1-29A7-4480-918D-AF151D5ED906}"/>
          </ac:picMkLst>
        </pc:picChg>
      </pc:sldChg>
      <pc:sldChg chg="addSp delSp modSp add ord">
        <pc:chgData name="재호 양" userId="3a394ae611e55a59" providerId="LiveId" clId="{9A8F2D0B-30B8-445C-BCA3-AF0330A673B9}" dt="2018-11-27T14:26:15.025" v="54"/>
        <pc:sldMkLst>
          <pc:docMk/>
          <pc:sldMk cId="3559389074" sldId="279"/>
        </pc:sldMkLst>
        <pc:picChg chg="add del mod">
          <ac:chgData name="재호 양" userId="3a394ae611e55a59" providerId="LiveId" clId="{9A8F2D0B-30B8-445C-BCA3-AF0330A673B9}" dt="2018-11-27T14:21:27.032" v="20"/>
          <ac:picMkLst>
            <pc:docMk/>
            <pc:sldMk cId="3559389074" sldId="279"/>
            <ac:picMk id="2" creationId="{35D8BFD2-3310-403D-8446-FB415BB9DA07}"/>
          </ac:picMkLst>
        </pc:picChg>
        <pc:picChg chg="add del mod">
          <ac:chgData name="재호 양" userId="3a394ae611e55a59" providerId="LiveId" clId="{9A8F2D0B-30B8-445C-BCA3-AF0330A673B9}" dt="2018-11-27T14:26:13.743" v="52"/>
          <ac:picMkLst>
            <pc:docMk/>
            <pc:sldMk cId="3559389074" sldId="279"/>
            <ac:picMk id="3" creationId="{72AE5CDA-9A43-40DC-B6B7-D9B0928C6CB7}"/>
          </ac:picMkLst>
        </pc:picChg>
        <pc:picChg chg="del">
          <ac:chgData name="재호 양" userId="3a394ae611e55a59" providerId="LiveId" clId="{9A8F2D0B-30B8-445C-BCA3-AF0330A673B9}" dt="2018-11-27T14:26:14.817" v="53" actId="478"/>
          <ac:picMkLst>
            <pc:docMk/>
            <pc:sldMk cId="3559389074" sldId="279"/>
            <ac:picMk id="13" creationId="{2A0DED5F-5F68-4BA2-B2E6-F56E2C34D28F}"/>
          </ac:picMkLst>
        </pc:picChg>
        <pc:picChg chg="del">
          <ac:chgData name="재호 양" userId="3a394ae611e55a59" providerId="LiveId" clId="{9A8F2D0B-30B8-445C-BCA3-AF0330A673B9}" dt="2018-11-27T14:21:28.168" v="21" actId="478"/>
          <ac:picMkLst>
            <pc:docMk/>
            <pc:sldMk cId="3559389074" sldId="279"/>
            <ac:picMk id="14" creationId="{10336291-738A-4D49-9CE3-0CAE7A64AB7B}"/>
          </ac:picMkLst>
        </pc:picChg>
        <pc:picChg chg="add">
          <ac:chgData name="재호 양" userId="3a394ae611e55a59" providerId="LiveId" clId="{9A8F2D0B-30B8-445C-BCA3-AF0330A673B9}" dt="2018-11-27T14:21:28.377" v="22"/>
          <ac:picMkLst>
            <pc:docMk/>
            <pc:sldMk cId="3559389074" sldId="279"/>
            <ac:picMk id="16" creationId="{6A363AAC-E29A-41EA-A901-621F5C4EDE3F}"/>
          </ac:picMkLst>
        </pc:picChg>
        <pc:picChg chg="add">
          <ac:chgData name="재호 양" userId="3a394ae611e55a59" providerId="LiveId" clId="{9A8F2D0B-30B8-445C-BCA3-AF0330A673B9}" dt="2018-11-27T14:26:15.025" v="54"/>
          <ac:picMkLst>
            <pc:docMk/>
            <pc:sldMk cId="3559389074" sldId="279"/>
            <ac:picMk id="18" creationId="{329E8812-2E6C-4CEA-BFFD-D16259010847}"/>
          </ac:picMkLst>
        </pc:picChg>
      </pc:sldChg>
      <pc:sldChg chg="add del ord">
        <pc:chgData name="재호 양" userId="3a394ae611e55a59" providerId="LiveId" clId="{9A8F2D0B-30B8-445C-BCA3-AF0330A673B9}" dt="2018-11-27T14:23:11.443" v="31" actId="2696"/>
        <pc:sldMkLst>
          <pc:docMk/>
          <pc:sldMk cId="2649976824" sldId="280"/>
        </pc:sldMkLst>
      </pc:sldChg>
      <pc:sldChg chg="addSp delSp modSp add">
        <pc:chgData name="재호 양" userId="3a394ae611e55a59" providerId="LiveId" clId="{9A8F2D0B-30B8-445C-BCA3-AF0330A673B9}" dt="2018-11-27T14:28:44.683" v="59" actId="478"/>
        <pc:sldMkLst>
          <pc:docMk/>
          <pc:sldMk cId="1174749659" sldId="281"/>
        </pc:sldMkLst>
        <pc:picChg chg="add del mod">
          <ac:chgData name="재호 양" userId="3a394ae611e55a59" providerId="LiveId" clId="{9A8F2D0B-30B8-445C-BCA3-AF0330A673B9}" dt="2018-11-27T14:24:57.360" v="46" actId="478"/>
          <ac:picMkLst>
            <pc:docMk/>
            <pc:sldMk cId="1174749659" sldId="281"/>
            <ac:picMk id="2" creationId="{CE2CF712-0589-44CD-9030-C7050BA935E1}"/>
          </ac:picMkLst>
        </pc:picChg>
        <pc:picChg chg="add del">
          <ac:chgData name="재호 양" userId="3a394ae611e55a59" providerId="LiveId" clId="{9A8F2D0B-30B8-445C-BCA3-AF0330A673B9}" dt="2018-11-27T14:28:44.683" v="59" actId="478"/>
          <ac:picMkLst>
            <pc:docMk/>
            <pc:sldMk cId="1174749659" sldId="281"/>
            <ac:picMk id="3" creationId="{10FF19E0-C31E-4DFA-86D7-82E28AC11A33}"/>
          </ac:picMkLst>
        </pc:picChg>
        <pc:picChg chg="del">
          <ac:chgData name="재호 양" userId="3a394ae611e55a59" providerId="LiveId" clId="{9A8F2D0B-30B8-445C-BCA3-AF0330A673B9}" dt="2018-11-27T14:22:30.563" v="25" actId="478"/>
          <ac:picMkLst>
            <pc:docMk/>
            <pc:sldMk cId="1174749659" sldId="281"/>
            <ac:picMk id="13" creationId="{2A0DED5F-5F68-4BA2-B2E6-F56E2C34D28F}"/>
          </ac:picMkLst>
        </pc:picChg>
        <pc:picChg chg="add del">
          <ac:chgData name="재호 양" userId="3a394ae611e55a59" providerId="LiveId" clId="{9A8F2D0B-30B8-445C-BCA3-AF0330A673B9}" dt="2018-11-27T14:24:56.055" v="45"/>
          <ac:picMkLst>
            <pc:docMk/>
            <pc:sldMk cId="1174749659" sldId="281"/>
            <ac:picMk id="16" creationId="{0C265C16-8DDE-45BA-950F-C1DEE84A3FC6}"/>
          </ac:picMkLst>
        </pc:picChg>
        <pc:picChg chg="add">
          <ac:chgData name="재호 양" userId="3a394ae611e55a59" providerId="LiveId" clId="{9A8F2D0B-30B8-445C-BCA3-AF0330A673B9}" dt="2018-11-27T14:24:57.690" v="47"/>
          <ac:picMkLst>
            <pc:docMk/>
            <pc:sldMk cId="1174749659" sldId="281"/>
            <ac:picMk id="17" creationId="{BFAA42BC-7163-44BC-BB44-B31FF23A80C2}"/>
          </ac:picMkLst>
        </pc:picChg>
      </pc:sldChg>
      <pc:sldChg chg="addSp delSp modSp add">
        <pc:chgData name="재호 양" userId="3a394ae611e55a59" providerId="LiveId" clId="{9A8F2D0B-30B8-445C-BCA3-AF0330A673B9}" dt="2018-11-27T14:24:50.382" v="43"/>
        <pc:sldMkLst>
          <pc:docMk/>
          <pc:sldMk cId="2044840461" sldId="282"/>
        </pc:sldMkLst>
        <pc:picChg chg="del">
          <ac:chgData name="재호 양" userId="3a394ae611e55a59" providerId="LiveId" clId="{9A8F2D0B-30B8-445C-BCA3-AF0330A673B9}" dt="2018-11-27T14:24:50.187" v="42" actId="478"/>
          <ac:picMkLst>
            <pc:docMk/>
            <pc:sldMk cId="2044840461" sldId="282"/>
            <ac:picMk id="2" creationId="{CE2CF712-0589-44CD-9030-C7050BA935E1}"/>
          </ac:picMkLst>
        </pc:picChg>
        <pc:picChg chg="add del mod">
          <ac:chgData name="재호 양" userId="3a394ae611e55a59" providerId="LiveId" clId="{9A8F2D0B-30B8-445C-BCA3-AF0330A673B9}" dt="2018-11-27T14:24:48.745" v="41"/>
          <ac:picMkLst>
            <pc:docMk/>
            <pc:sldMk cId="2044840461" sldId="282"/>
            <ac:picMk id="3" creationId="{F39CF7B4-76A2-453E-9F2F-5584DDB57940}"/>
          </ac:picMkLst>
        </pc:picChg>
        <pc:picChg chg="del">
          <ac:chgData name="재호 양" userId="3a394ae611e55a59" providerId="LiveId" clId="{9A8F2D0B-30B8-445C-BCA3-AF0330A673B9}" dt="2018-11-27T14:23:22.863" v="35" actId="478"/>
          <ac:picMkLst>
            <pc:docMk/>
            <pc:sldMk cId="2044840461" sldId="282"/>
            <ac:picMk id="14" creationId="{10336291-738A-4D49-9CE3-0CAE7A64AB7B}"/>
          </ac:picMkLst>
        </pc:picChg>
        <pc:picChg chg="add del">
          <ac:chgData name="재호 양" userId="3a394ae611e55a59" providerId="LiveId" clId="{9A8F2D0B-30B8-445C-BCA3-AF0330A673B9}" dt="2018-11-27T14:23:21.591" v="34"/>
          <ac:picMkLst>
            <pc:docMk/>
            <pc:sldMk cId="2044840461" sldId="282"/>
            <ac:picMk id="15" creationId="{FD544A25-E8DA-4FC6-957A-CC03197F70E2}"/>
          </ac:picMkLst>
        </pc:picChg>
        <pc:picChg chg="add">
          <ac:chgData name="재호 양" userId="3a394ae611e55a59" providerId="LiveId" clId="{9A8F2D0B-30B8-445C-BCA3-AF0330A673B9}" dt="2018-11-27T14:23:23.054" v="36"/>
          <ac:picMkLst>
            <pc:docMk/>
            <pc:sldMk cId="2044840461" sldId="282"/>
            <ac:picMk id="16" creationId="{7D16AFB6-96FA-4DF9-8559-A90745A160AA}"/>
          </ac:picMkLst>
        </pc:picChg>
        <pc:picChg chg="add">
          <ac:chgData name="재호 양" userId="3a394ae611e55a59" providerId="LiveId" clId="{9A8F2D0B-30B8-445C-BCA3-AF0330A673B9}" dt="2018-11-27T14:24:50.382" v="43"/>
          <ac:picMkLst>
            <pc:docMk/>
            <pc:sldMk cId="2044840461" sldId="282"/>
            <ac:picMk id="18" creationId="{A101910E-6F8B-4212-AA49-CA2558B95272}"/>
          </ac:picMkLst>
        </pc:picChg>
      </pc:sldChg>
      <pc:sldChg chg="addSp delSp modSp add">
        <pc:chgData name="재호 양" userId="3a394ae611e55a59" providerId="LiveId" clId="{9A8F2D0B-30B8-445C-BCA3-AF0330A673B9}" dt="2018-11-27T14:28:59.271" v="65"/>
        <pc:sldMkLst>
          <pc:docMk/>
          <pc:sldMk cId="2460730634" sldId="283"/>
        </pc:sldMkLst>
        <pc:picChg chg="del mod">
          <ac:chgData name="재호 양" userId="3a394ae611e55a59" providerId="LiveId" clId="{9A8F2D0B-30B8-445C-BCA3-AF0330A673B9}" dt="2018-11-27T14:28:57.751" v="63"/>
          <ac:picMkLst>
            <pc:docMk/>
            <pc:sldMk cId="2460730634" sldId="283"/>
            <ac:picMk id="3" creationId="{10FF19E0-C31E-4DFA-86D7-82E28AC11A33}"/>
          </ac:picMkLst>
        </pc:picChg>
        <pc:picChg chg="add">
          <ac:chgData name="재호 양" userId="3a394ae611e55a59" providerId="LiveId" clId="{9A8F2D0B-30B8-445C-BCA3-AF0330A673B9}" dt="2018-11-27T14:28:59.271" v="65"/>
          <ac:picMkLst>
            <pc:docMk/>
            <pc:sldMk cId="2460730634" sldId="283"/>
            <ac:picMk id="16" creationId="{7E74088B-40FE-4420-A5C4-F5B7596A8CD5}"/>
          </ac:picMkLst>
        </pc:picChg>
        <pc:picChg chg="del">
          <ac:chgData name="재호 양" userId="3a394ae611e55a59" providerId="LiveId" clId="{9A8F2D0B-30B8-445C-BCA3-AF0330A673B9}" dt="2018-11-27T14:28:58.916" v="64" actId="478"/>
          <ac:picMkLst>
            <pc:docMk/>
            <pc:sldMk cId="2460730634" sldId="283"/>
            <ac:picMk id="17" creationId="{BFAA42BC-7163-44BC-BB44-B31FF23A80C2}"/>
          </ac:picMkLst>
        </pc:picChg>
      </pc:sldChg>
      <pc:sldChg chg="addSp delSp add">
        <pc:chgData name="재호 양" userId="3a394ae611e55a59" providerId="LiveId" clId="{9A8F2D0B-30B8-445C-BCA3-AF0330A673B9}" dt="2018-11-27T14:29:11.033" v="70"/>
        <pc:sldMkLst>
          <pc:docMk/>
          <pc:sldMk cId="801449830" sldId="284"/>
        </pc:sldMkLst>
        <pc:picChg chg="del">
          <ac:chgData name="재호 양" userId="3a394ae611e55a59" providerId="LiveId" clId="{9A8F2D0B-30B8-445C-BCA3-AF0330A673B9}" dt="2018-11-27T14:29:10.857" v="69" actId="478"/>
          <ac:picMkLst>
            <pc:docMk/>
            <pc:sldMk cId="801449830" sldId="284"/>
            <ac:picMk id="14" creationId="{10336291-738A-4D49-9CE3-0CAE7A64AB7B}"/>
          </ac:picMkLst>
        </pc:picChg>
        <pc:picChg chg="add del">
          <ac:chgData name="재호 양" userId="3a394ae611e55a59" providerId="LiveId" clId="{9A8F2D0B-30B8-445C-BCA3-AF0330A673B9}" dt="2018-11-27T14:29:09.511" v="68"/>
          <ac:picMkLst>
            <pc:docMk/>
            <pc:sldMk cId="801449830" sldId="284"/>
            <ac:picMk id="15" creationId="{56FF289D-1B82-4BF9-B4F1-0D2E6E23FDA5}"/>
          </ac:picMkLst>
        </pc:picChg>
        <pc:picChg chg="add">
          <ac:chgData name="재호 양" userId="3a394ae611e55a59" providerId="LiveId" clId="{9A8F2D0B-30B8-445C-BCA3-AF0330A673B9}" dt="2018-11-27T14:29:11.033" v="70"/>
          <ac:picMkLst>
            <pc:docMk/>
            <pc:sldMk cId="801449830" sldId="284"/>
            <ac:picMk id="17" creationId="{2B92C9EF-0AE3-4DE8-AE63-C3B525D39A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08793"/>
            <a:ext cx="9144000" cy="6749207"/>
            <a:chOff x="0" y="108793"/>
            <a:chExt cx="9144000" cy="6749207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108793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92D050"/>
                  </a:solidFill>
                </a:rPr>
                <a:t>RC</a:t>
              </a:r>
              <a:r>
                <a:rPr lang="en-US" altLang="ko-KR" dirty="0" err="1"/>
                <a:t>Coin</a:t>
              </a:r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716016" y="216514"/>
              <a:ext cx="4304414" cy="267077"/>
              <a:chOff x="4716016" y="216514"/>
              <a:chExt cx="4304414" cy="2670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16016" y="216515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소개 </a:t>
                </a:r>
                <a:r>
                  <a:rPr lang="en-US" altLang="ko-KR" sz="1100" dirty="0"/>
                  <a:t>v</a:t>
                </a:r>
                <a:endParaRPr lang="ko-KR" altLang="en-US" sz="11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413655" y="21651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88244" y="216515"/>
                <a:ext cx="8675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커뮤니티 </a:t>
                </a:r>
                <a:r>
                  <a:rPr lang="en-US" altLang="ko-KR" sz="1100" dirty="0"/>
                  <a:t>v</a:t>
                </a:r>
                <a:endParaRPr lang="ko-KR" altLang="en-US" sz="11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55789" y="221981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가맹점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63648" y="221980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회원가입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12571" y="216515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로그인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548917" y="1121555"/>
              <a:ext cx="3951400" cy="3227002"/>
              <a:chOff x="1691680" y="1268760"/>
              <a:chExt cx="4392488" cy="35872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691680" y="1268760"/>
                <a:ext cx="4392488" cy="3240360"/>
                <a:chOff x="1691680" y="1268760"/>
                <a:chExt cx="4392488" cy="324036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691680" y="1268760"/>
                  <a:ext cx="4392488" cy="32403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767880" y="1397540"/>
                  <a:ext cx="4240088" cy="3015508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767880" y="1361198"/>
                  <a:ext cx="4240088" cy="555634"/>
                </a:xfrm>
                <a:prstGeom prst="rect">
                  <a:avLst/>
                </a:prstGeom>
                <a:solidFill>
                  <a:srgbClr val="E8E8E8"/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로그인</a:t>
                  </a: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1977717" y="2373536"/>
                <a:ext cx="3816424" cy="983456"/>
                <a:chOff x="1907704" y="2517553"/>
                <a:chExt cx="3816424" cy="983456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1907704" y="2517553"/>
                  <a:ext cx="3816424" cy="434751"/>
                  <a:chOff x="1907704" y="548680"/>
                  <a:chExt cx="3816424" cy="434751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907704" y="548680"/>
                    <a:ext cx="792088" cy="432048"/>
                  </a:xfrm>
                  <a:prstGeom prst="rect">
                    <a:avLst/>
                  </a:prstGeom>
                  <a:solidFill>
                    <a:srgbClr val="E8E8E8"/>
                  </a:soli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2699792" y="551383"/>
                    <a:ext cx="302433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976517" y="610815"/>
                    <a:ext cx="7232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아이디</a:t>
                    </a:r>
                  </a:p>
                </p:txBody>
              </p:sp>
            </p:grpSp>
            <p:grpSp>
              <p:nvGrpSpPr>
                <p:cNvPr id="23" name="그룹 22"/>
                <p:cNvGrpSpPr/>
                <p:nvPr/>
              </p:nvGrpSpPr>
              <p:grpSpPr>
                <a:xfrm>
                  <a:off x="1907704" y="3068960"/>
                  <a:ext cx="3816424" cy="432049"/>
                  <a:chOff x="1907704" y="116631"/>
                  <a:chExt cx="3816424" cy="432049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907704" y="116631"/>
                    <a:ext cx="971624" cy="429345"/>
                  </a:xfrm>
                  <a:prstGeom prst="rect">
                    <a:avLst/>
                  </a:prstGeom>
                  <a:solidFill>
                    <a:srgbClr val="E8E8E8"/>
                  </a:soli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2879328" y="116632"/>
                    <a:ext cx="284480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976517" y="176064"/>
                    <a:ext cx="9028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비밀번호</a:t>
                    </a:r>
                  </a:p>
                </p:txBody>
              </p:sp>
            </p:grpSp>
          </p:grpSp>
          <p:grpSp>
            <p:nvGrpSpPr>
              <p:cNvPr id="18" name="그룹 17"/>
              <p:cNvGrpSpPr/>
              <p:nvPr/>
            </p:nvGrpSpPr>
            <p:grpSpPr>
              <a:xfrm>
                <a:off x="2397737" y="3645024"/>
                <a:ext cx="2914423" cy="432048"/>
                <a:chOff x="899592" y="4747010"/>
                <a:chExt cx="2914423" cy="432048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899592" y="4747010"/>
                  <a:ext cx="1368152" cy="43204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로그인</a:t>
                  </a: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445863" y="4747010"/>
                  <a:ext cx="1368152" cy="43204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218236" y="4548210"/>
                <a:ext cx="3339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 찾기 </a:t>
                </a:r>
                <a:r>
                  <a:rPr lang="en-US" altLang="ko-KR" sz="1200" dirty="0"/>
                  <a:t>| </a:t>
                </a:r>
                <a:r>
                  <a:rPr lang="ko-KR" altLang="en-US" sz="1200" dirty="0"/>
                  <a:t>비밀번호 찾기 </a:t>
                </a:r>
                <a:r>
                  <a:rPr lang="en-US" altLang="ko-KR" sz="1200" dirty="0"/>
                  <a:t>| </a:t>
                </a:r>
                <a:r>
                  <a:rPr lang="ko-KR" altLang="en-US" sz="1200" dirty="0"/>
                  <a:t>회원가입</a:t>
                </a: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1600" y="5833673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9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012449" y="1124744"/>
            <a:ext cx="3119102" cy="3242436"/>
            <a:chOff x="3012449" y="1124744"/>
            <a:chExt cx="3119102" cy="3242436"/>
          </a:xfrm>
        </p:grpSpPr>
        <p:sp>
          <p:nvSpPr>
            <p:cNvPr id="54" name="직사각형 53"/>
            <p:cNvSpPr/>
            <p:nvPr/>
          </p:nvSpPr>
          <p:spPr>
            <a:xfrm>
              <a:off x="3012449" y="1124744"/>
              <a:ext cx="3119102" cy="32424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066558" y="1216190"/>
              <a:ext cx="3010883" cy="309414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66558" y="1190384"/>
              <a:ext cx="3010883" cy="394555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err="1" smtClean="0">
                  <a:solidFill>
                    <a:schemeClr val="tx1"/>
                  </a:solidFill>
                </a:rPr>
                <a:t>마이페이지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39952" y="3798773"/>
              <a:ext cx="971524" cy="30679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3848" y="3051301"/>
              <a:ext cx="2690280" cy="5937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ㄴ</a:t>
              </a:r>
              <a:endParaRPr lang="ko-KR" altLang="en-US" sz="1200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203848" y="1809506"/>
              <a:ext cx="2690280" cy="1180279"/>
              <a:chOff x="1737704" y="1683149"/>
              <a:chExt cx="2690280" cy="1180279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37704" y="1683149"/>
                <a:ext cx="2690280" cy="118027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ㄴ</a:t>
                </a:r>
                <a:endParaRPr lang="ko-KR" alt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54153" y="184482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일반 사용자</a:t>
                </a:r>
                <a:endParaRPr lang="ko-KR" altLang="en-US" sz="9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82291" y="1818946"/>
                <a:ext cx="681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test123</a:t>
                </a:r>
                <a:endParaRPr lang="ko-KR" altLang="en-US" sz="11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889832" y="2562311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u="sng" dirty="0" smtClean="0"/>
                  <a:t>정보수정</a:t>
                </a:r>
                <a:endParaRPr lang="en-US" altLang="ko-KR" sz="800" u="sng" dirty="0" smtClean="0"/>
              </a:p>
            </p:txBody>
          </p: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88" t="56709" r="59644" b="19167"/>
              <a:stretch/>
            </p:blipFill>
            <p:spPr bwMode="auto">
              <a:xfrm>
                <a:off x="1881826" y="1753307"/>
                <a:ext cx="792088" cy="82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1789566" y="2527944"/>
                <a:ext cx="10342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sN9se…872nJ</a:t>
                </a:r>
                <a:endParaRPr lang="ko-KR" altLang="en-US" sz="11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50257" y="2550503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u="sng" dirty="0" smtClean="0"/>
                  <a:t>계좌 상세보기</a:t>
                </a:r>
                <a:endParaRPr lang="ko-KR" altLang="en-US" sz="900" b="1" u="sng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301840" y="3123309"/>
              <a:ext cx="1088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등록 가맹점 수</a:t>
              </a:r>
              <a:endParaRPr lang="en-US" altLang="ko-KR" sz="105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11812" y="312330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</a:t>
              </a:r>
              <a:r>
                <a:rPr lang="ko-KR" altLang="en-US" sz="1050" dirty="0" smtClean="0"/>
                <a:t>건</a:t>
              </a:r>
              <a:endParaRPr lang="en-US" altLang="ko-KR" sz="1050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16103" y="3301441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u="sng" dirty="0" smtClean="0"/>
                <a:t>가맹점 등록</a:t>
              </a:r>
              <a:endParaRPr lang="en-US" altLang="ko-KR" sz="1050" u="sng" dirty="0" smtClean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16358" y="2206913"/>
              <a:ext cx="1307770" cy="473129"/>
            </a:xfrm>
            <a:prstGeom prst="rect">
              <a:avLst/>
            </a:prstGeom>
            <a:solidFill>
              <a:srgbClr val="CCF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9745" y="2372265"/>
              <a:ext cx="934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32000</a:t>
              </a:r>
              <a:r>
                <a:rPr lang="en-US" altLang="ko-KR" sz="1050" dirty="0" smtClean="0"/>
                <a:t>dok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16358" y="2210490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보유금액</a:t>
              </a:r>
              <a:endParaRPr lang="en-US" altLang="ko-KR" sz="800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34" name="TextBox 33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4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909491" y="955857"/>
            <a:ext cx="3292184" cy="3951558"/>
            <a:chOff x="2909491" y="955857"/>
            <a:chExt cx="3292184" cy="3951558"/>
          </a:xfrm>
        </p:grpSpPr>
        <p:grpSp>
          <p:nvGrpSpPr>
            <p:cNvPr id="71" name="그룹 70"/>
            <p:cNvGrpSpPr/>
            <p:nvPr/>
          </p:nvGrpSpPr>
          <p:grpSpPr>
            <a:xfrm>
              <a:off x="2909491" y="955857"/>
              <a:ext cx="3292184" cy="3951558"/>
              <a:chOff x="2522771" y="342380"/>
              <a:chExt cx="3951400" cy="47428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522771" y="342380"/>
                <a:ext cx="3951400" cy="47428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1319" y="458227"/>
                <a:ext cx="3814304" cy="45706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/>
                  <a:t>ㄴ</a:t>
                </a:r>
                <a:endParaRPr lang="ko-KR" altLang="en-US" sz="1200" dirty="0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591319" y="425535"/>
                <a:ext cx="3814304" cy="499838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>
                    <a:solidFill>
                      <a:schemeClr val="tx1"/>
                    </a:solidFill>
                  </a:rPr>
                  <a:t>회원정보 수정</a:t>
                </a: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2780085" y="1336216"/>
                <a:ext cx="3433184" cy="391094"/>
                <a:chOff x="1907704" y="548680"/>
                <a:chExt cx="3816424" cy="434751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976518" y="610815"/>
                  <a:ext cx="811016" cy="349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/>
                    <a:t>아이디</a:t>
                  </a: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2780085" y="1832252"/>
                <a:ext cx="3433184" cy="388663"/>
                <a:chOff x="1907704" y="116631"/>
                <a:chExt cx="3816424" cy="432049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976518" y="176064"/>
                  <a:ext cx="999226" cy="349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/>
                    <a:t>비밀번호</a:t>
                  </a: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3212940" y="4437112"/>
                <a:ext cx="1230764" cy="388662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수정</a:t>
                </a: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603936" y="4437112"/>
                <a:ext cx="1230764" cy="3886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취소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2780085" y="2315116"/>
                <a:ext cx="3433184" cy="388663"/>
                <a:chOff x="2780085" y="2373315"/>
                <a:chExt cx="3433184" cy="388663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2780085" y="2373315"/>
                  <a:ext cx="1224401" cy="386231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4004486" y="2373316"/>
                  <a:ext cx="2208783" cy="388662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841988" y="2426780"/>
                  <a:ext cx="1297150" cy="3139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/>
                    <a:t>비밀번호 확인</a:t>
                  </a: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2780085" y="2780928"/>
                <a:ext cx="3433184" cy="391094"/>
                <a:chOff x="1907704" y="548680"/>
                <a:chExt cx="3816424" cy="434751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976518" y="610816"/>
                  <a:ext cx="811016" cy="349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이메일</a:t>
                  </a:r>
                  <a:endParaRPr lang="ko-KR" altLang="en-US" sz="1050" dirty="0"/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2780085" y="3284984"/>
                <a:ext cx="3433184" cy="391094"/>
                <a:chOff x="1907704" y="548680"/>
                <a:chExt cx="3816424" cy="434751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976518" y="610816"/>
                  <a:ext cx="622805" cy="349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/>
                    <a:t>성별</a:t>
                  </a: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584300" y="3352127"/>
                <a:ext cx="560263" cy="31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050" dirty="0"/>
                  <a:t>남성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781879" y="3757986"/>
                <a:ext cx="862122" cy="388662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668065" y="3760418"/>
                <a:ext cx="811490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843782" y="3813882"/>
                <a:ext cx="898885" cy="31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522535" y="3766757"/>
                <a:ext cx="783392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352056" y="3766757"/>
                <a:ext cx="861213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923929" y="3825559"/>
                <a:ext cx="591048" cy="31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1990</a:t>
                </a:r>
                <a:endParaRPr lang="ko-KR" altLang="en-US" sz="105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983413" y="3833370"/>
                <a:ext cx="313994" cy="31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4</a:t>
                </a:r>
                <a:endParaRPr lang="ko-KR" altLang="en-US" sz="105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898341" y="3822588"/>
                <a:ext cx="313994" cy="31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9</a:t>
                </a:r>
                <a:endParaRPr lang="ko-KR" altLang="en-US" sz="105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427410" y="1810543"/>
              <a:ext cx="482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test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30438" y="2218633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***********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40438" y="2613499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***********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28594" y="2999612"/>
              <a:ext cx="1348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test@test.com</a:t>
              </a:r>
              <a:endParaRPr lang="ko-KR" altLang="en-US" sz="14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4" name="TextBox 53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5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01023" y="965268"/>
            <a:ext cx="6360743" cy="4335939"/>
            <a:chOff x="1401023" y="965268"/>
            <a:chExt cx="6360743" cy="4335939"/>
          </a:xfrm>
        </p:grpSpPr>
        <p:sp>
          <p:nvSpPr>
            <p:cNvPr id="54" name="직사각형 53"/>
            <p:cNvSpPr/>
            <p:nvPr/>
          </p:nvSpPr>
          <p:spPr>
            <a:xfrm>
              <a:off x="1401023" y="965268"/>
              <a:ext cx="6360743" cy="43359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58135" y="1061788"/>
              <a:ext cx="6227195" cy="41785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ㄴ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58136" y="1034551"/>
              <a:ext cx="6227194" cy="416450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가맹점 신청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615410" y="1793303"/>
              <a:ext cx="2860422" cy="325847"/>
              <a:chOff x="1907704" y="548680"/>
              <a:chExt cx="3816424" cy="434751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976518" y="610815"/>
                <a:ext cx="605695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상호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615410" y="2206584"/>
              <a:ext cx="2860422" cy="323822"/>
              <a:chOff x="1907704" y="116631"/>
              <a:chExt cx="3816424" cy="432049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976518" y="176064"/>
                <a:ext cx="965006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등록업종</a:t>
                </a: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511712" y="4760933"/>
              <a:ext cx="1025434" cy="32382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등록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70647" y="4760933"/>
              <a:ext cx="1025434" cy="3238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615409" y="2617152"/>
              <a:ext cx="801993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17402" y="2619178"/>
              <a:ext cx="2058430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66986" y="2663723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홈페이지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615410" y="3037116"/>
              <a:ext cx="593672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209081" y="3039142"/>
              <a:ext cx="5321209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66986" y="3083687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주소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616905" y="3431207"/>
              <a:ext cx="718293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68480" y="3477777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영업시간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70646" y="1789183"/>
              <a:ext cx="1077891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748537" y="1791209"/>
              <a:ext cx="1782531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22223" y="1835753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사업자등록번호</a:t>
              </a: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4670647" y="2202464"/>
              <a:ext cx="2860422" cy="323822"/>
              <a:chOff x="1907704" y="116631"/>
              <a:chExt cx="3816424" cy="432049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76518" y="176064"/>
                <a:ext cx="965006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등록지역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4670647" y="2613032"/>
              <a:ext cx="2860422" cy="325847"/>
              <a:chOff x="1907704" y="548680"/>
              <a:chExt cx="3816424" cy="43475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976518" y="610816"/>
                <a:ext cx="785351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연락처</a:t>
                </a:r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2343645" y="3431206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562138" y="3430890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209591" y="3430778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464197" y="3431159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8155" y="3419174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80257" y="3419175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76360" y="3447251"/>
              <a:ext cx="258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-</a:t>
              </a:r>
              <a:endParaRPr lang="ko-KR" altLang="en-US" sz="14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616906" y="3861049"/>
              <a:ext cx="5913384" cy="79208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72" name="TextBox 71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32125" y="932274"/>
            <a:ext cx="5556648" cy="4169372"/>
            <a:chOff x="1832125" y="932274"/>
            <a:chExt cx="5556648" cy="4169372"/>
          </a:xfrm>
        </p:grpSpPr>
        <p:sp>
          <p:nvSpPr>
            <p:cNvPr id="177" name="직사각형 176"/>
            <p:cNvSpPr/>
            <p:nvPr/>
          </p:nvSpPr>
          <p:spPr>
            <a:xfrm>
              <a:off x="1832125" y="932274"/>
              <a:ext cx="5556648" cy="416937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882017" y="1016592"/>
              <a:ext cx="5439983" cy="4018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ㄴ</a:t>
              </a:r>
              <a:r>
                <a:rPr lang="en-US" altLang="ko-KR" sz="1000" dirty="0"/>
                <a:t>`</a:t>
              </a:r>
              <a:endParaRPr lang="ko-KR" altLang="en-US" sz="10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1882018" y="992799"/>
              <a:ext cx="5439982" cy="363804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</a:rPr>
                <a:t>가맹점 상세 조회</a:t>
              </a: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2019410" y="1655632"/>
              <a:ext cx="2498821" cy="284655"/>
              <a:chOff x="1907704" y="548680"/>
              <a:chExt cx="3816424" cy="43475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976518" y="610815"/>
                <a:ext cx="595414" cy="3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상호</a:t>
                </a: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019410" y="2016668"/>
              <a:ext cx="2498821" cy="282886"/>
              <a:chOff x="1907704" y="116631"/>
              <a:chExt cx="3816424" cy="432049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976518" y="176064"/>
                <a:ext cx="908791" cy="32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등록업종</a:t>
                </a:r>
              </a:p>
            </p:txBody>
          </p:sp>
        </p:grpSp>
        <p:sp>
          <p:nvSpPr>
            <p:cNvPr id="182" name="직사각형 181"/>
            <p:cNvSpPr/>
            <p:nvPr/>
          </p:nvSpPr>
          <p:spPr>
            <a:xfrm>
              <a:off x="3665335" y="4625537"/>
              <a:ext cx="895803" cy="2828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정보수정</a:t>
              </a: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677763" y="4625537"/>
              <a:ext cx="895803" cy="28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확인</a:t>
              </a: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019409" y="2375334"/>
              <a:ext cx="700609" cy="282885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20018" y="2377104"/>
              <a:ext cx="1798213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064466" y="24160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홈페이지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019410" y="2742208"/>
              <a:ext cx="518623" cy="282885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538032" y="2743978"/>
              <a:ext cx="4648527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064466" y="278289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주소</a:t>
              </a: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020716" y="3086480"/>
              <a:ext cx="627490" cy="282885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065771" y="312716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영업시간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688418" y="1652033"/>
              <a:ext cx="941629" cy="282885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630047" y="1653803"/>
              <a:ext cx="1557192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733475" y="1692716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사업자등록번호</a:t>
              </a: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4688419" y="2013069"/>
              <a:ext cx="2498821" cy="282886"/>
              <a:chOff x="1907704" y="116631"/>
              <a:chExt cx="3816424" cy="432049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976518" y="176064"/>
                <a:ext cx="908791" cy="32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등록지역</a:t>
                </a: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4688419" y="2371735"/>
              <a:ext cx="2498821" cy="284655"/>
              <a:chOff x="1907704" y="548680"/>
              <a:chExt cx="3816424" cy="43475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1976518" y="610816"/>
                <a:ext cx="752103" cy="3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연락처</a:t>
                </a:r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4015071" y="3080111"/>
              <a:ext cx="2151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:</a:t>
              </a:r>
              <a:endParaRPr lang="ko-KR" altLang="en-US" sz="105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012346" y="3093487"/>
              <a:ext cx="2151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:</a:t>
              </a:r>
              <a:endParaRPr lang="ko-KR" altLang="en-US" sz="105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483553" y="3093487"/>
              <a:ext cx="2423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-</a:t>
              </a:r>
              <a:endParaRPr lang="ko-KR" altLang="en-US" sz="105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010061" y="3839413"/>
              <a:ext cx="5165842" cy="69195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648206" y="3084564"/>
              <a:ext cx="381409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3151447" y="3084564"/>
              <a:ext cx="381409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689315" y="3084539"/>
              <a:ext cx="381409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157928" y="3084552"/>
              <a:ext cx="381409" cy="28288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4673497" y="3079470"/>
              <a:ext cx="2498821" cy="282886"/>
              <a:chOff x="1907704" y="116631"/>
              <a:chExt cx="3816424" cy="432049"/>
            </a:xfrm>
          </p:grpSpPr>
          <p:sp>
            <p:nvSpPr>
              <p:cNvPr id="229" name="직사각형 228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1976518" y="176064"/>
                <a:ext cx="908791" cy="32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등록상태</a:t>
                </a: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2010061" y="3461982"/>
              <a:ext cx="2498821" cy="282886"/>
              <a:chOff x="1907704" y="116631"/>
              <a:chExt cx="3816424" cy="432049"/>
            </a:xfrm>
          </p:grpSpPr>
          <p:sp>
            <p:nvSpPr>
              <p:cNvPr id="226" name="직사각형 225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976518" y="176064"/>
                <a:ext cx="908791" cy="32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신청일자</a:t>
                </a:r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4673497" y="3461096"/>
              <a:ext cx="2498821" cy="282886"/>
              <a:chOff x="1907704" y="116631"/>
              <a:chExt cx="3816424" cy="432049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976518" y="176064"/>
                <a:ext cx="908791" cy="32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수정일자</a:t>
                </a:r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3880020" y="1679206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가맹점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127508" y="1684575"/>
              <a:ext cx="9220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111-11-11111</a:t>
              </a:r>
              <a:endParaRPr lang="ko-KR" altLang="en-US" sz="9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947237" y="203935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/>
                <a:t>요식업</a:t>
              </a:r>
              <a:endParaRPr lang="ko-KR" altLang="en-US" sz="9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690922" y="204526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북면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435266" y="2402507"/>
              <a:ext cx="9877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www.cook.co.kr</a:t>
              </a:r>
              <a:endParaRPr lang="ko-KR" altLang="en-US" sz="9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223762" y="2398908"/>
              <a:ext cx="9220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02-2532-2221</a:t>
              </a:r>
              <a:endParaRPr lang="ko-KR" altLang="en-US" sz="9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35266" y="2769381"/>
              <a:ext cx="34740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서울특별시 강남구 </a:t>
              </a:r>
              <a:r>
                <a:rPr lang="ko-KR" altLang="en-US" sz="900" dirty="0" err="1"/>
                <a:t>언주로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508 10~17</a:t>
              </a:r>
              <a:r>
                <a:rPr lang="ko-KR" altLang="en-US" sz="900" dirty="0"/>
                <a:t>층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역삼동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서울상록빌딩</a:t>
              </a:r>
              <a:r>
                <a:rPr lang="en-US" altLang="ko-KR" sz="900" dirty="0"/>
                <a:t>) </a:t>
              </a:r>
              <a:endParaRPr lang="ko-KR" altLang="en-US" sz="9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01373" y="3115205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09</a:t>
              </a:r>
              <a:endParaRPr lang="ko-KR" altLang="en-US" sz="1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23096" y="3115204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00</a:t>
              </a:r>
              <a:endParaRPr lang="ko-KR" altLang="en-US" sz="10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725140" y="310693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99123" y="309821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00</a:t>
              </a:r>
              <a:endParaRPr lang="ko-KR" altLang="en-US" sz="10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573470" y="3115023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승인됨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032803" y="3480662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2018-11-26, 09:58:20</a:t>
              </a:r>
              <a:endParaRPr lang="ko-KR" altLang="en-US" sz="1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85917" y="3489927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2018-11-26, 15:32:54</a:t>
              </a:r>
              <a:endParaRPr lang="ko-KR" altLang="en-US" sz="10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23721" y="3943408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가맹점 </a:t>
              </a:r>
              <a:r>
                <a:rPr lang="ko-KR" altLang="en-US" sz="1000" dirty="0" err="1"/>
                <a:t>설명란</a:t>
              </a:r>
              <a:endParaRPr lang="ko-KR" altLang="en-US" sz="10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82" name="TextBox 81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96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01023" y="965268"/>
            <a:ext cx="6360743" cy="4335939"/>
            <a:chOff x="1401023" y="965268"/>
            <a:chExt cx="6360743" cy="4335939"/>
          </a:xfrm>
        </p:grpSpPr>
        <p:sp>
          <p:nvSpPr>
            <p:cNvPr id="54" name="직사각형 53"/>
            <p:cNvSpPr/>
            <p:nvPr/>
          </p:nvSpPr>
          <p:spPr>
            <a:xfrm>
              <a:off x="1401023" y="965268"/>
              <a:ext cx="6360743" cy="43359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58135" y="1061788"/>
              <a:ext cx="6227195" cy="41785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ㄴ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58136" y="1034551"/>
              <a:ext cx="6227194" cy="416450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가맹점 정보 수정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615410" y="1793303"/>
              <a:ext cx="2860422" cy="325847"/>
              <a:chOff x="1907704" y="548680"/>
              <a:chExt cx="3816424" cy="434751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976518" y="610815"/>
                <a:ext cx="605695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상호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615410" y="2206584"/>
              <a:ext cx="2860422" cy="323822"/>
              <a:chOff x="1907704" y="116631"/>
              <a:chExt cx="3816424" cy="432049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976518" y="176064"/>
                <a:ext cx="965006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등록업종</a:t>
                </a: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511712" y="4760933"/>
              <a:ext cx="1025434" cy="32382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수정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70647" y="4760933"/>
              <a:ext cx="1025434" cy="3238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615409" y="2617152"/>
              <a:ext cx="801993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17402" y="2619178"/>
              <a:ext cx="2058430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66986" y="2663723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홈페이지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615410" y="3037116"/>
              <a:ext cx="593672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209081" y="3039142"/>
              <a:ext cx="5321209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66986" y="3083687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주소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616905" y="3431207"/>
              <a:ext cx="718293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68480" y="3477777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영업시간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70646" y="1789183"/>
              <a:ext cx="1077891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748537" y="1791209"/>
              <a:ext cx="1782531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22223" y="1835753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사업자등록번호</a:t>
              </a: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4670647" y="2202464"/>
              <a:ext cx="2860422" cy="323822"/>
              <a:chOff x="1907704" y="116631"/>
              <a:chExt cx="3816424" cy="432049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76518" y="176064"/>
                <a:ext cx="965006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등록지역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4670647" y="2613032"/>
              <a:ext cx="2860422" cy="325847"/>
              <a:chOff x="1907704" y="548680"/>
              <a:chExt cx="3816424" cy="43475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976518" y="610816"/>
                <a:ext cx="785351" cy="338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연락처</a:t>
                </a:r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2343645" y="3431206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562138" y="3430890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209591" y="3430778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464197" y="3431159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8155" y="3419174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80257" y="3419175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76360" y="3447251"/>
              <a:ext cx="258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-</a:t>
              </a:r>
              <a:endParaRPr lang="ko-KR" altLang="en-US" sz="14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616906" y="3861049"/>
              <a:ext cx="5913384" cy="79208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797666" y="185141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885561" y="227955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요식업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576992" y="183567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111-11-11111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055789" y="225307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북면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439070" y="2646173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www.cook.co.kr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549240" y="266567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02-2532-2221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757267" y="351708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09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932956" y="346957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00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585672" y="347000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 flipH="1">
            <a:off x="6894312" y="3480730"/>
            <a:ext cx="611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00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731106" y="3933056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가맹정</a:t>
            </a:r>
            <a:r>
              <a:rPr lang="ko-KR" altLang="en-US" sz="1000" dirty="0"/>
              <a:t> 상세정보 수정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996341" y="3106771"/>
            <a:ext cx="34740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서울특별시 강남구 </a:t>
            </a:r>
            <a:r>
              <a:rPr lang="ko-KR" altLang="en-US" sz="900" dirty="0" err="1"/>
              <a:t>언주로</a:t>
            </a:r>
            <a:r>
              <a:rPr lang="ko-KR" altLang="en-US" sz="900" dirty="0"/>
              <a:t> </a:t>
            </a:r>
            <a:r>
              <a:rPr lang="en-US" altLang="ko-KR" sz="900" dirty="0"/>
              <a:t>508 10~17</a:t>
            </a:r>
            <a:r>
              <a:rPr lang="ko-KR" altLang="en-US" sz="900" dirty="0"/>
              <a:t>층</a:t>
            </a:r>
            <a:r>
              <a:rPr lang="en-US" altLang="ko-KR" sz="900" dirty="0"/>
              <a:t>(</a:t>
            </a:r>
            <a:r>
              <a:rPr lang="ko-KR" altLang="en-US" sz="900" dirty="0"/>
              <a:t>역삼동</a:t>
            </a:r>
            <a:r>
              <a:rPr lang="en-US" altLang="ko-KR" sz="900" dirty="0"/>
              <a:t>, </a:t>
            </a:r>
            <a:r>
              <a:rPr lang="ko-KR" altLang="en-US" sz="900" dirty="0"/>
              <a:t>서울상록빌딩</a:t>
            </a:r>
            <a:r>
              <a:rPr lang="en-US" altLang="ko-KR" sz="900" dirty="0"/>
              <a:t>) 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72" name="TextBox 71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가맹점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- </a:t>
            </a:r>
            <a:r>
              <a:rPr lang="ko-KR" altLang="en-US" sz="1200" dirty="0" smtClean="0">
                <a:solidFill>
                  <a:schemeClr val="bg1"/>
                </a:solidFill>
              </a:rPr>
              <a:t>지역별로 가맹점을 확인할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/>
                </a:solidFill>
              </a:rPr>
              <a:t> 입력을 통해서 해당 가맹점을 바로 찾을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94565"/>
            <a:ext cx="6162578" cy="45595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15" name="TextBox 1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7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6" y="884391"/>
            <a:ext cx="7515225" cy="4448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가맹점 상세정보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가맹점의 상세 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운영시간 등을 알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672" y="913846"/>
            <a:ext cx="16930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가맹점 상세정보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3398803"/>
            <a:ext cx="1476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운영시간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09:00 ~ 20:00</a:t>
            </a:r>
          </a:p>
        </p:txBody>
      </p:sp>
    </p:spTree>
    <p:extLst>
      <p:ext uri="{BB962C8B-B14F-4D97-AF65-F5344CB8AC3E}">
        <p14:creationId xmlns:p14="http://schemas.microsoft.com/office/powerpoint/2010/main" val="119258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12449" y="1124743"/>
            <a:ext cx="3119102" cy="3299825"/>
            <a:chOff x="3012449" y="1124743"/>
            <a:chExt cx="3119102" cy="3299825"/>
          </a:xfrm>
        </p:grpSpPr>
        <p:sp>
          <p:nvSpPr>
            <p:cNvPr id="14" name="직사각형 13"/>
            <p:cNvSpPr/>
            <p:nvPr/>
          </p:nvSpPr>
          <p:spPr>
            <a:xfrm>
              <a:off x="3012449" y="1124743"/>
              <a:ext cx="3119102" cy="3299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66558" y="1216190"/>
              <a:ext cx="3010883" cy="3148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66558" y="1190384"/>
              <a:ext cx="3010883" cy="394555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>
                  <a:solidFill>
                    <a:schemeClr val="tx1"/>
                  </a:solidFill>
                </a:rPr>
                <a:t>송금하기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5335" y="3938203"/>
              <a:ext cx="895803" cy="2828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송</a:t>
              </a:r>
              <a:r>
                <a:rPr lang="ko-KR" altLang="en-US" sz="900" dirty="0"/>
                <a:t>금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77763" y="3938203"/>
              <a:ext cx="895803" cy="28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취소</a:t>
              </a:r>
              <a:endParaRPr lang="ko-KR" altLang="en-US" sz="900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324536" y="1844824"/>
              <a:ext cx="2399592" cy="579744"/>
              <a:chOff x="3324536" y="1945303"/>
              <a:chExt cx="2399592" cy="57974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324536" y="194530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 smtClean="0"/>
                  <a:t>받는사</a:t>
                </a:r>
                <a:r>
                  <a:rPr lang="ko-KR" altLang="en-US" sz="1100" b="1" dirty="0" err="1"/>
                  <a:t>람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419871" y="2242162"/>
                <a:ext cx="1705793" cy="28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ㄴ</a:t>
                </a:r>
                <a:endParaRPr lang="ko-KR" altLang="en-US" sz="12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197672" y="2242162"/>
                <a:ext cx="526456" cy="282885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확인</a:t>
                </a:r>
                <a:endParaRPr lang="ko-KR" altLang="en-US" sz="900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315910" y="246442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금액</a:t>
              </a:r>
              <a:endParaRPr lang="ko-KR" altLang="en-US" sz="11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11245" y="2761284"/>
              <a:ext cx="2312883" cy="2828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ㄴ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18986" y="312003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비밀번호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14321" y="3416895"/>
              <a:ext cx="2312883" cy="2828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ㄴ</a:t>
              </a:r>
              <a:endParaRPr lang="ko-KR" altLang="en-US" sz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29" name="TextBox 28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9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A363AAC-E29A-41EA-A901-621F5C4E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96753"/>
            <a:ext cx="1035690" cy="1440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29E8812-2E6C-4CEA-BFFD-D1625901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80" y="1196752"/>
            <a:ext cx="5800496" cy="34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D16AFB6-96FA-4DF9-8559-A90745A1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96753"/>
            <a:ext cx="1035690" cy="1440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A101910E-6F8B-4212-AA49-CA2558B9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81" y="1196752"/>
            <a:ext cx="6112872" cy="34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6"/>
            <a:chOff x="4716016" y="216514"/>
            <a:chExt cx="4304414" cy="267076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012449" y="1124744"/>
            <a:ext cx="3119102" cy="3242436"/>
            <a:chOff x="2548918" y="1121556"/>
            <a:chExt cx="3951398" cy="4107646"/>
          </a:xfrm>
        </p:grpSpPr>
        <p:sp>
          <p:nvSpPr>
            <p:cNvPr id="36" name="직사각형 35"/>
            <p:cNvSpPr/>
            <p:nvPr/>
          </p:nvSpPr>
          <p:spPr>
            <a:xfrm>
              <a:off x="2548918" y="1121556"/>
              <a:ext cx="3951398" cy="41076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17465" y="1237403"/>
              <a:ext cx="3814302" cy="3919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17465" y="1204711"/>
              <a:ext cx="3814302" cy="499838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</a:rPr>
                <a:t>아이디 찾기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808024" y="2132857"/>
              <a:ext cx="3433183" cy="388662"/>
              <a:chOff x="1907704" y="116632"/>
              <a:chExt cx="3816425" cy="43204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907704" y="116632"/>
                <a:ext cx="971625" cy="429346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79329" y="116633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76517" y="176065"/>
                <a:ext cx="718480" cy="307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246383" y="4509121"/>
              <a:ext cx="2621760" cy="388663"/>
              <a:chOff x="899592" y="4747010"/>
              <a:chExt cx="2914423" cy="43204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확인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취소</a:t>
                </a: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2808025" y="2780928"/>
              <a:ext cx="3433183" cy="1440161"/>
            </a:xfrm>
            <a:prstGeom prst="rect">
              <a:avLst/>
            </a:prstGeom>
            <a:noFill/>
            <a:ln w="9525"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990752" y="2679838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검색된 아이디</a:t>
            </a:r>
            <a:endParaRPr lang="en-US" altLang="ko-KR" sz="1200" dirty="0"/>
          </a:p>
          <a:p>
            <a:pPr algn="ctr"/>
            <a:r>
              <a:rPr lang="en-US" altLang="ko-KR" sz="1200" dirty="0"/>
              <a:t>Test1</a:t>
            </a:r>
          </a:p>
          <a:p>
            <a:pPr algn="ctr"/>
            <a:r>
              <a:rPr lang="en-US" altLang="ko-KR" sz="1200" dirty="0"/>
              <a:t>test2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9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E74088B-40FE-4420-A5C4-F5B7596A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81" y="1196752"/>
            <a:ext cx="6293379" cy="41331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B92C9EF-0AE3-4DE8-AE63-C3B525D3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196753"/>
            <a:ext cx="103569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0336291-738A-4D49-9CE3-0CAE7A64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1012266" cy="12736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64836C1-29A7-4480-918D-AF151D5E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80" y="1196752"/>
            <a:ext cx="5800496" cy="34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0336291-738A-4D49-9CE3-0CAE7A64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1012266" cy="1273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FAA42BC-7163-44BC-BB44-B31FF23A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81" y="1196752"/>
            <a:ext cx="6112872" cy="34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292080" y="211047"/>
            <a:ext cx="3881286" cy="267077"/>
            <a:chOff x="4716016" y="216514"/>
            <a:chExt cx="3881286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계정관리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0336291-738A-4D49-9CE3-0CAE7A64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1012266" cy="12736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E74088B-40FE-4420-A5C4-F5B7596A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81" y="1196752"/>
            <a:ext cx="6293379" cy="41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08793"/>
            <a:ext cx="9144000" cy="6749207"/>
            <a:chOff x="0" y="108793"/>
            <a:chExt cx="9144000" cy="6749207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108793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92D050"/>
                  </a:solidFill>
                </a:rPr>
                <a:t>RC</a:t>
              </a:r>
              <a:r>
                <a:rPr lang="en-US" altLang="ko-KR" dirty="0" err="1"/>
                <a:t>Coin</a:t>
              </a:r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716016" y="216514"/>
              <a:ext cx="4304414" cy="267077"/>
              <a:chOff x="4716016" y="216514"/>
              <a:chExt cx="4304414" cy="2670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16016" y="216515"/>
                <a:ext cx="5854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소개 </a:t>
                </a:r>
                <a:r>
                  <a:rPr lang="en-US" altLang="ko-KR" sz="1100" dirty="0"/>
                  <a:t>v</a:t>
                </a:r>
                <a:endParaRPr lang="ko-KR" altLang="en-US" sz="11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413655" y="21651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88244" y="216515"/>
                <a:ext cx="8675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커뮤니티 </a:t>
                </a:r>
                <a:r>
                  <a:rPr lang="en-US" altLang="ko-KR" sz="1100" dirty="0"/>
                  <a:t>v</a:t>
                </a:r>
                <a:endParaRPr lang="ko-KR" altLang="en-US" sz="11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55789" y="221981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가맹점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63648" y="221980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회원가입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12571" y="216515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로그인</a:t>
                </a: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1600" y="5833673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012449" y="1124744"/>
              <a:ext cx="3119102" cy="2520280"/>
              <a:chOff x="3012449" y="1124744"/>
              <a:chExt cx="3119102" cy="252028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012449" y="1124744"/>
                <a:ext cx="3119102" cy="252028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066558" y="1216191"/>
                <a:ext cx="3010883" cy="22675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066558" y="1190384"/>
                <a:ext cx="3010883" cy="394555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</a:rPr>
                  <a:t>비밀번호 초기화</a:t>
                </a: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3216979" y="1923031"/>
                <a:ext cx="2710040" cy="319202"/>
                <a:chOff x="1907704" y="116631"/>
                <a:chExt cx="3816424" cy="449518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976517" y="176064"/>
                  <a:ext cx="910198" cy="390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아이디</a:t>
                  </a: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3563005" y="2924944"/>
                <a:ext cx="2069530" cy="306798"/>
                <a:chOff x="899592" y="3516436"/>
                <a:chExt cx="2914423" cy="432049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899592" y="3516436"/>
                  <a:ext cx="1368152" cy="432049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초기화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45863" y="3516436"/>
                  <a:ext cx="1368152" cy="43204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3216979" y="2331809"/>
                <a:ext cx="689950" cy="304877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906929" y="2331810"/>
                <a:ext cx="2020090" cy="30679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265843" y="2374012"/>
                <a:ext cx="510192" cy="21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09491" y="955857"/>
            <a:ext cx="3292184" cy="3951558"/>
            <a:chOff x="2522771" y="342380"/>
            <a:chExt cx="3951400" cy="4742804"/>
          </a:xfrm>
        </p:grpSpPr>
        <p:sp>
          <p:nvSpPr>
            <p:cNvPr id="36" name="직사각형 35"/>
            <p:cNvSpPr/>
            <p:nvPr/>
          </p:nvSpPr>
          <p:spPr>
            <a:xfrm>
              <a:off x="2522771" y="342380"/>
              <a:ext cx="3951400" cy="47428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91319" y="458227"/>
              <a:ext cx="3814304" cy="45706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ㄴ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91319" y="425535"/>
              <a:ext cx="3814304" cy="499838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780085" y="1336216"/>
              <a:ext cx="3433184" cy="391094"/>
              <a:chOff x="1907704" y="548680"/>
              <a:chExt cx="3816424" cy="434751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76518" y="610815"/>
                <a:ext cx="811016" cy="34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780085" y="1832252"/>
              <a:ext cx="3433184" cy="388663"/>
              <a:chOff x="1907704" y="116631"/>
              <a:chExt cx="3816424" cy="432049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76518" y="176064"/>
                <a:ext cx="999226" cy="34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212940" y="4437112"/>
              <a:ext cx="1230764" cy="38866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회원가입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03936" y="4437112"/>
              <a:ext cx="1230764" cy="3886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780085" y="2315116"/>
              <a:ext cx="3433184" cy="388663"/>
              <a:chOff x="2780085" y="2373315"/>
              <a:chExt cx="3433184" cy="388663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780085" y="2373315"/>
                <a:ext cx="1224401" cy="386231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004486" y="2373316"/>
                <a:ext cx="2208783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41988" y="2426780"/>
                <a:ext cx="1297150" cy="31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비밀번호 확인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780085" y="2780928"/>
              <a:ext cx="3433184" cy="391094"/>
              <a:chOff x="1907704" y="548680"/>
              <a:chExt cx="3816424" cy="43475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76518" y="610816"/>
                <a:ext cx="811016" cy="34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/>
                  <a:t>이메일</a:t>
                </a:r>
                <a:endParaRPr lang="ko-KR" altLang="en-US" sz="1050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2780085" y="3284984"/>
              <a:ext cx="3433184" cy="391094"/>
              <a:chOff x="1907704" y="548680"/>
              <a:chExt cx="3816424" cy="434751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76518" y="610816"/>
                <a:ext cx="622805" cy="34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성별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584300" y="3352127"/>
              <a:ext cx="560263" cy="31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남성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81879" y="3757986"/>
              <a:ext cx="862122" cy="388662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68065" y="3760418"/>
              <a:ext cx="811490" cy="3886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3782" y="3813882"/>
              <a:ext cx="898885" cy="31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생년월일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22535" y="3766757"/>
              <a:ext cx="783392" cy="3886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52056" y="3766757"/>
              <a:ext cx="861213" cy="3886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929" y="3825559"/>
              <a:ext cx="591048" cy="31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1990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3413" y="3833370"/>
              <a:ext cx="313994" cy="31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4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98341" y="3822588"/>
              <a:ext cx="313994" cy="31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9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979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48917" y="1121555"/>
            <a:ext cx="3951400" cy="3227002"/>
            <a:chOff x="1691680" y="1268760"/>
            <a:chExt cx="4392488" cy="3587227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1680" y="1268760"/>
              <a:ext cx="4392488" cy="3240360"/>
              <a:chOff x="1691680" y="1268760"/>
              <a:chExt cx="4392488" cy="324036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691680" y="1268760"/>
                <a:ext cx="4392488" cy="32403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67880" y="1397540"/>
                <a:ext cx="4240088" cy="30155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767880" y="1361198"/>
                <a:ext cx="4240088" cy="555634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977717" y="2373536"/>
              <a:ext cx="3816424" cy="983456"/>
              <a:chOff x="1907704" y="2517553"/>
              <a:chExt cx="3816424" cy="98345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07704" y="2517553"/>
                <a:ext cx="3816424" cy="434751"/>
                <a:chOff x="1907704" y="548680"/>
                <a:chExt cx="3816424" cy="434751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76517" y="61081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아이디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907704" y="3068960"/>
                <a:ext cx="3816424" cy="432049"/>
                <a:chOff x="1907704" y="116631"/>
                <a:chExt cx="3816424" cy="43204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976517" y="176064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비밀번호</a:t>
                  </a: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397737" y="3645024"/>
              <a:ext cx="2914423" cy="432048"/>
              <a:chOff x="899592" y="4747010"/>
              <a:chExt cx="2914423" cy="4320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취소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8236" y="4548210"/>
              <a:ext cx="3339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비밀번호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baek\Desktop\capture-20181128-223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20"/>
            <a:ext cx="9144000" cy="501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48917" y="1121555"/>
            <a:ext cx="3951400" cy="3227002"/>
            <a:chOff x="1691680" y="1268760"/>
            <a:chExt cx="4392488" cy="3587227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1680" y="1268760"/>
              <a:ext cx="4392488" cy="3240360"/>
              <a:chOff x="1691680" y="1268760"/>
              <a:chExt cx="4392488" cy="324036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691680" y="1268760"/>
                <a:ext cx="4392488" cy="32403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67880" y="1397540"/>
                <a:ext cx="4240088" cy="30155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767880" y="1361198"/>
                <a:ext cx="4240088" cy="555634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977717" y="2373536"/>
              <a:ext cx="3816424" cy="983456"/>
              <a:chOff x="1907704" y="2517553"/>
              <a:chExt cx="3816424" cy="98345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07704" y="2517553"/>
                <a:ext cx="3816424" cy="434751"/>
                <a:chOff x="1907704" y="548680"/>
                <a:chExt cx="3816424" cy="434751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76517" y="61081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아이디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907704" y="3068960"/>
                <a:ext cx="3816424" cy="432049"/>
                <a:chOff x="1907704" y="116631"/>
                <a:chExt cx="3816424" cy="43204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976517" y="176064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비밀번호</a:t>
                  </a: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397737" y="3645024"/>
              <a:ext cx="2914423" cy="432048"/>
              <a:chOff x="899592" y="4747010"/>
              <a:chExt cx="2914423" cy="4320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취소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8236" y="4548210"/>
              <a:ext cx="3339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비밀번호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baek\Desktop\capture-20181128-223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20"/>
            <a:ext cx="9144000" cy="49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baek\Desktop\capture-20181128-2237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30"/>
            <a:ext cx="9144000" cy="49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ek\Desktop\capture-20181128-2237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466"/>
            <a:ext cx="9144000" cy="50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48917" y="1121555"/>
            <a:ext cx="3951400" cy="3227002"/>
            <a:chOff x="1691680" y="1268760"/>
            <a:chExt cx="4392488" cy="3587227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1680" y="1268760"/>
              <a:ext cx="4392488" cy="3240360"/>
              <a:chOff x="1691680" y="1268760"/>
              <a:chExt cx="4392488" cy="324036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691680" y="1268760"/>
                <a:ext cx="4392488" cy="32403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67880" y="1397540"/>
                <a:ext cx="4240088" cy="30155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767880" y="1361198"/>
                <a:ext cx="4240088" cy="555634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977717" y="2373536"/>
              <a:ext cx="3816424" cy="983456"/>
              <a:chOff x="1907704" y="2517553"/>
              <a:chExt cx="3816424" cy="98345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07704" y="2517553"/>
                <a:ext cx="3816424" cy="434751"/>
                <a:chOff x="1907704" y="548680"/>
                <a:chExt cx="3816424" cy="434751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76517" y="61081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아이디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907704" y="3068960"/>
                <a:ext cx="3816424" cy="432049"/>
                <a:chOff x="1907704" y="116631"/>
                <a:chExt cx="3816424" cy="43204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976517" y="176064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비밀번호</a:t>
                  </a: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397737" y="3645024"/>
              <a:ext cx="2914423" cy="432048"/>
              <a:chOff x="899592" y="4747010"/>
              <a:chExt cx="2914423" cy="4320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취소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8236" y="4548210"/>
              <a:ext cx="3339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비밀번호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baek\Desktop\capture-20181128-223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20"/>
            <a:ext cx="9144000" cy="49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baek\Desktop\capture-20181128-2237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30"/>
            <a:ext cx="9144000" cy="49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ek\Desktop\capture-20181128-2237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466"/>
            <a:ext cx="9144000" cy="50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aek\Desktop\capture-20181128-2239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9143999" cy="48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48917" y="1121555"/>
            <a:ext cx="3951400" cy="3227002"/>
            <a:chOff x="1691680" y="1268760"/>
            <a:chExt cx="4392488" cy="3587227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1680" y="1268760"/>
              <a:ext cx="4392488" cy="3240360"/>
              <a:chOff x="1691680" y="1268760"/>
              <a:chExt cx="4392488" cy="324036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691680" y="1268760"/>
                <a:ext cx="4392488" cy="32403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67880" y="1397540"/>
                <a:ext cx="4240088" cy="30155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767880" y="1361198"/>
                <a:ext cx="4240088" cy="555634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977717" y="2373536"/>
              <a:ext cx="3816424" cy="983456"/>
              <a:chOff x="1907704" y="2517553"/>
              <a:chExt cx="3816424" cy="98345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07704" y="2517553"/>
                <a:ext cx="3816424" cy="434751"/>
                <a:chOff x="1907704" y="548680"/>
                <a:chExt cx="3816424" cy="434751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76517" y="61081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아이디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907704" y="3068960"/>
                <a:ext cx="3816424" cy="432049"/>
                <a:chOff x="1907704" y="116631"/>
                <a:chExt cx="3816424" cy="43204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976517" y="176064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비밀번호</a:t>
                  </a: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397737" y="3645024"/>
              <a:ext cx="2914423" cy="432048"/>
              <a:chOff x="899592" y="4747010"/>
              <a:chExt cx="2914423" cy="4320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취소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8236" y="4548210"/>
              <a:ext cx="3339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비밀번호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baek\Desktop\capture-20181128-223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20"/>
            <a:ext cx="9144000" cy="49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baek\Desktop\capture-20181128-2237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30"/>
            <a:ext cx="9144000" cy="49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ek\Desktop\capture-20181128-2237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466"/>
            <a:ext cx="9144000" cy="50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aek\Desktop\capture-20181128-2239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9143999" cy="48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baek\Desktop\capture-20181128-2303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906"/>
            <a:ext cx="9143999" cy="487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8793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92D050"/>
                </a:solidFill>
              </a:rPr>
              <a:t>RC</a:t>
            </a:r>
            <a:r>
              <a:rPr lang="en-US" altLang="ko-KR" dirty="0" err="1"/>
              <a:t>Coin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16016" y="216514"/>
            <a:ext cx="4304414" cy="267077"/>
            <a:chOff x="4716016" y="216514"/>
            <a:chExt cx="4304414" cy="267077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216515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소개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3655" y="21651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오시는길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8244" y="216515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커뮤니티 </a:t>
              </a:r>
              <a:r>
                <a:rPr lang="en-US" altLang="ko-KR" sz="1100" dirty="0"/>
                <a:t>v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55789" y="2219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가맹점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63648" y="22198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회원가입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2571" y="21651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로그인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0" y="548680"/>
            <a:ext cx="9144000" cy="630932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48917" y="1121555"/>
            <a:ext cx="3951400" cy="3227002"/>
            <a:chOff x="1691680" y="1268760"/>
            <a:chExt cx="4392488" cy="3587227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1680" y="1268760"/>
              <a:ext cx="4392488" cy="3240360"/>
              <a:chOff x="1691680" y="1268760"/>
              <a:chExt cx="4392488" cy="324036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691680" y="1268760"/>
                <a:ext cx="4392488" cy="32403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67880" y="1397540"/>
                <a:ext cx="4240088" cy="30155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767880" y="1361198"/>
                <a:ext cx="4240088" cy="555634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977717" y="2373536"/>
              <a:ext cx="3816424" cy="983456"/>
              <a:chOff x="1907704" y="2517553"/>
              <a:chExt cx="3816424" cy="98345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07704" y="2517553"/>
                <a:ext cx="3816424" cy="434751"/>
                <a:chOff x="1907704" y="548680"/>
                <a:chExt cx="3816424" cy="434751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76517" y="61081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아이디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907704" y="3068960"/>
                <a:ext cx="3816424" cy="432049"/>
                <a:chOff x="1907704" y="116631"/>
                <a:chExt cx="3816424" cy="43204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976517" y="176064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비밀번호</a:t>
                  </a:r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397737" y="3645024"/>
              <a:ext cx="2914423" cy="432048"/>
              <a:chOff x="899592" y="4747010"/>
              <a:chExt cx="2914423" cy="4320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취소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8236" y="4548210"/>
              <a:ext cx="3339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비밀번호 찾기 </a:t>
              </a:r>
              <a:r>
                <a:rPr lang="en-US" altLang="ko-KR" sz="1200" dirty="0"/>
                <a:t>| </a:t>
              </a:r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5833673"/>
            <a:ext cx="5922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RC COIN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코인은 울릉도의 지역경제를 활성화시키기 위하여 만들어진 친환경 코인입니다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자전거를 타는 활동을 통하여 </a:t>
            </a:r>
            <a:r>
              <a:rPr lang="en-US" altLang="ko-KR" sz="1200" dirty="0">
                <a:solidFill>
                  <a:schemeClr val="bg1"/>
                </a:solidFill>
              </a:rPr>
              <a:t>RC</a:t>
            </a:r>
            <a:r>
              <a:rPr lang="ko-KR" altLang="en-US" sz="1200" dirty="0">
                <a:solidFill>
                  <a:schemeClr val="bg1"/>
                </a:solidFill>
              </a:rPr>
              <a:t>코인을 </a:t>
            </a:r>
            <a:r>
              <a:rPr lang="ko-KR" altLang="en-US" sz="1200" dirty="0" err="1">
                <a:solidFill>
                  <a:schemeClr val="bg1"/>
                </a:solidFill>
              </a:rPr>
              <a:t>분배받을</a:t>
            </a:r>
            <a:r>
              <a:rPr lang="ko-KR" altLang="en-US" sz="1200" dirty="0">
                <a:solidFill>
                  <a:schemeClr val="bg1"/>
                </a:solidFill>
              </a:rPr>
              <a:t>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baek\Desktop\capture-20181128-223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020"/>
            <a:ext cx="9144000" cy="49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baek\Desktop\capture-20181128-2237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830"/>
            <a:ext cx="9144000" cy="49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ek\Desktop\capture-20181128-2237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466"/>
            <a:ext cx="9144000" cy="50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aek\Desktop\capture-20181128-2239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9143999" cy="48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baek\Desktop\capture-20181128-2303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906"/>
            <a:ext cx="9143999" cy="487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baek\Desktop\capture-20181128-2305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8611"/>
            <a:ext cx="9144000" cy="49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977</Words>
  <Application>Microsoft Office PowerPoint</Application>
  <PresentationFormat>화면 슬라이드 쇼(4:3)</PresentationFormat>
  <Paragraphs>399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61</cp:revision>
  <dcterms:created xsi:type="dcterms:W3CDTF">2006-10-05T04:04:58Z</dcterms:created>
  <dcterms:modified xsi:type="dcterms:W3CDTF">2018-11-30T20:54:35Z</dcterms:modified>
</cp:coreProperties>
</file>