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64" r:id="rId5"/>
    <p:sldId id="258" r:id="rId6"/>
    <p:sldId id="265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1BD24D-A913-6946-8EB5-1D1136614E56}" v="41" dt="2024-08-30T11:28:44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00" d="100"/>
          <a:sy n="100" d="100"/>
        </p:scale>
        <p:origin x="144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수원 이" userId="cbb77030b3c48432" providerId="LiveId" clId="{1A1BD24D-A913-6946-8EB5-1D1136614E56}"/>
    <pc:docChg chg="undo custSel addSld delSld modSld">
      <pc:chgData name="수원 이" userId="cbb77030b3c48432" providerId="LiveId" clId="{1A1BD24D-A913-6946-8EB5-1D1136614E56}" dt="2024-08-30T11:29:09.859" v="2703" actId="14100"/>
      <pc:docMkLst>
        <pc:docMk/>
      </pc:docMkLst>
      <pc:sldChg chg="modSp mod">
        <pc:chgData name="수원 이" userId="cbb77030b3c48432" providerId="LiveId" clId="{1A1BD24D-A913-6946-8EB5-1D1136614E56}" dt="2024-08-30T05:10:20.782" v="3"/>
        <pc:sldMkLst>
          <pc:docMk/>
          <pc:sldMk cId="3086324214" sldId="256"/>
        </pc:sldMkLst>
        <pc:spChg chg="mod">
          <ac:chgData name="수원 이" userId="cbb77030b3c48432" providerId="LiveId" clId="{1A1BD24D-A913-6946-8EB5-1D1136614E56}" dt="2024-08-30T05:10:03.603" v="2" actId="20577"/>
          <ac:spMkLst>
            <pc:docMk/>
            <pc:sldMk cId="3086324214" sldId="256"/>
            <ac:spMk id="5" creationId="{54EAAA92-C8B5-F196-0453-365048F99233}"/>
          </ac:spMkLst>
        </pc:spChg>
        <pc:spChg chg="mod">
          <ac:chgData name="수원 이" userId="cbb77030b3c48432" providerId="LiveId" clId="{1A1BD24D-A913-6946-8EB5-1D1136614E56}" dt="2024-08-30T05:10:20.782" v="3"/>
          <ac:spMkLst>
            <pc:docMk/>
            <pc:sldMk cId="3086324214" sldId="256"/>
            <ac:spMk id="7" creationId="{1C6005FA-5815-E627-03A9-8A78F57D6AE9}"/>
          </ac:spMkLst>
        </pc:spChg>
      </pc:sldChg>
      <pc:sldChg chg="addSp delSp modSp mod">
        <pc:chgData name="수원 이" userId="cbb77030b3c48432" providerId="LiveId" clId="{1A1BD24D-A913-6946-8EB5-1D1136614E56}" dt="2024-08-30T05:14:58.903" v="156" actId="208"/>
        <pc:sldMkLst>
          <pc:docMk/>
          <pc:sldMk cId="3008434370" sldId="257"/>
        </pc:sldMkLst>
        <pc:spChg chg="add mod">
          <ac:chgData name="수원 이" userId="cbb77030b3c48432" providerId="LiveId" clId="{1A1BD24D-A913-6946-8EB5-1D1136614E56}" dt="2024-08-30T05:14:48.187" v="153" actId="14100"/>
          <ac:spMkLst>
            <pc:docMk/>
            <pc:sldMk cId="3008434370" sldId="257"/>
            <ac:spMk id="4" creationId="{D145E8B5-36E1-6CEC-B7F2-75953B8AAC91}"/>
          </ac:spMkLst>
        </pc:spChg>
        <pc:spChg chg="mod">
          <ac:chgData name="수원 이" userId="cbb77030b3c48432" providerId="LiveId" clId="{1A1BD24D-A913-6946-8EB5-1D1136614E56}" dt="2024-08-30T05:12:29.969" v="130" actId="20577"/>
          <ac:spMkLst>
            <pc:docMk/>
            <pc:sldMk cId="3008434370" sldId="257"/>
            <ac:spMk id="7" creationId="{E52B8E7C-64F0-394C-1CE4-5FE443E54439}"/>
          </ac:spMkLst>
        </pc:spChg>
        <pc:spChg chg="del">
          <ac:chgData name="수원 이" userId="cbb77030b3c48432" providerId="LiveId" clId="{1A1BD24D-A913-6946-8EB5-1D1136614E56}" dt="2024-08-30T05:11:14.859" v="116" actId="478"/>
          <ac:spMkLst>
            <pc:docMk/>
            <pc:sldMk cId="3008434370" sldId="257"/>
            <ac:spMk id="8" creationId="{10D47A7A-3AA3-EDB0-542F-4D1301DB3BC7}"/>
          </ac:spMkLst>
        </pc:spChg>
        <pc:spChg chg="del">
          <ac:chgData name="수원 이" userId="cbb77030b3c48432" providerId="LiveId" clId="{1A1BD24D-A913-6946-8EB5-1D1136614E56}" dt="2024-08-30T05:11:30.757" v="120" actId="478"/>
          <ac:spMkLst>
            <pc:docMk/>
            <pc:sldMk cId="3008434370" sldId="257"/>
            <ac:spMk id="11" creationId="{C35664C2-CD42-E50E-E1DC-184B4D34F424}"/>
          </ac:spMkLst>
        </pc:spChg>
        <pc:spChg chg="del">
          <ac:chgData name="수원 이" userId="cbb77030b3c48432" providerId="LiveId" clId="{1A1BD24D-A913-6946-8EB5-1D1136614E56}" dt="2024-08-30T05:11:30.757" v="120" actId="478"/>
          <ac:spMkLst>
            <pc:docMk/>
            <pc:sldMk cId="3008434370" sldId="257"/>
            <ac:spMk id="12" creationId="{A082BB9A-3196-521E-C8BF-3F4228BB2409}"/>
          </ac:spMkLst>
        </pc:spChg>
        <pc:picChg chg="add mod">
          <ac:chgData name="수원 이" userId="cbb77030b3c48432" providerId="LiveId" clId="{1A1BD24D-A913-6946-8EB5-1D1136614E56}" dt="2024-08-30T05:14:30.176" v="151" actId="14100"/>
          <ac:picMkLst>
            <pc:docMk/>
            <pc:sldMk cId="3008434370" sldId="257"/>
            <ac:picMk id="3" creationId="{94CFD60F-AD65-FD2F-7BBF-163EEFC5C8C0}"/>
          </ac:picMkLst>
        </pc:picChg>
        <pc:picChg chg="del">
          <ac:chgData name="수원 이" userId="cbb77030b3c48432" providerId="LiveId" clId="{1A1BD24D-A913-6946-8EB5-1D1136614E56}" dt="2024-08-30T05:11:28.252" v="119" actId="478"/>
          <ac:picMkLst>
            <pc:docMk/>
            <pc:sldMk cId="3008434370" sldId="257"/>
            <ac:picMk id="10" creationId="{3725C733-DA84-DC0F-6208-ECA95E050D95}"/>
          </ac:picMkLst>
        </pc:picChg>
        <pc:picChg chg="add mod">
          <ac:chgData name="수원 이" userId="cbb77030b3c48432" providerId="LiveId" clId="{1A1BD24D-A913-6946-8EB5-1D1136614E56}" dt="2024-08-30T05:14:27.251" v="150" actId="1076"/>
          <ac:picMkLst>
            <pc:docMk/>
            <pc:sldMk cId="3008434370" sldId="257"/>
            <ac:picMk id="13" creationId="{EA822ADF-EBE7-4106-333B-ABBD1A3355D8}"/>
          </ac:picMkLst>
        </pc:picChg>
        <pc:cxnChg chg="add mod">
          <ac:chgData name="수원 이" userId="cbb77030b3c48432" providerId="LiveId" clId="{1A1BD24D-A913-6946-8EB5-1D1136614E56}" dt="2024-08-30T05:14:58.903" v="156" actId="208"/>
          <ac:cxnSpMkLst>
            <pc:docMk/>
            <pc:sldMk cId="3008434370" sldId="257"/>
            <ac:cxnSpMk id="15" creationId="{9842ADCE-3796-F307-4663-52320AC132E4}"/>
          </ac:cxnSpMkLst>
        </pc:cxnChg>
      </pc:sldChg>
      <pc:sldChg chg="addSp delSp modSp mod">
        <pc:chgData name="수원 이" userId="cbb77030b3c48432" providerId="LiveId" clId="{1A1BD24D-A913-6946-8EB5-1D1136614E56}" dt="2024-08-30T09:03:35.649" v="1871" actId="1076"/>
        <pc:sldMkLst>
          <pc:docMk/>
          <pc:sldMk cId="2270169751" sldId="258"/>
        </pc:sldMkLst>
        <pc:spChg chg="mod">
          <ac:chgData name="수원 이" userId="cbb77030b3c48432" providerId="LiveId" clId="{1A1BD24D-A913-6946-8EB5-1D1136614E56}" dt="2024-08-30T08:54:51.057" v="1491" actId="404"/>
          <ac:spMkLst>
            <pc:docMk/>
            <pc:sldMk cId="2270169751" sldId="258"/>
            <ac:spMk id="2" creationId="{ABD7433D-F75E-1ADE-8FF8-542542D75768}"/>
          </ac:spMkLst>
        </pc:spChg>
        <pc:spChg chg="del">
          <ac:chgData name="수원 이" userId="cbb77030b3c48432" providerId="LiveId" clId="{1A1BD24D-A913-6946-8EB5-1D1136614E56}" dt="2024-08-30T06:17:11.653" v="895" actId="478"/>
          <ac:spMkLst>
            <pc:docMk/>
            <pc:sldMk cId="2270169751" sldId="258"/>
            <ac:spMk id="3" creationId="{107FF23A-D293-7285-9150-D92F443E4BA1}"/>
          </ac:spMkLst>
        </pc:spChg>
        <pc:spChg chg="del">
          <ac:chgData name="수원 이" userId="cbb77030b3c48432" providerId="LiveId" clId="{1A1BD24D-A913-6946-8EB5-1D1136614E56}" dt="2024-08-30T07:25:21.595" v="968" actId="478"/>
          <ac:spMkLst>
            <pc:docMk/>
            <pc:sldMk cId="2270169751" sldId="258"/>
            <ac:spMk id="4" creationId="{6021DEF4-7347-84A8-F3A1-7D6EEEB2CA79}"/>
          </ac:spMkLst>
        </pc:spChg>
        <pc:spChg chg="add mod">
          <ac:chgData name="수원 이" userId="cbb77030b3c48432" providerId="LiveId" clId="{1A1BD24D-A913-6946-8EB5-1D1136614E56}" dt="2024-08-30T08:54:36.597" v="1488" actId="404"/>
          <ac:spMkLst>
            <pc:docMk/>
            <pc:sldMk cId="2270169751" sldId="258"/>
            <ac:spMk id="7" creationId="{DC3BAF07-9A88-201E-353F-36F70A08700A}"/>
          </ac:spMkLst>
        </pc:spChg>
        <pc:spChg chg="add del mod">
          <ac:chgData name="수원 이" userId="cbb77030b3c48432" providerId="LiveId" clId="{1A1BD24D-A913-6946-8EB5-1D1136614E56}" dt="2024-08-30T08:48:46.717" v="1156" actId="478"/>
          <ac:spMkLst>
            <pc:docMk/>
            <pc:sldMk cId="2270169751" sldId="258"/>
            <ac:spMk id="8" creationId="{34BA6322-19B4-D6BC-C908-1E9BBFA03A43}"/>
          </ac:spMkLst>
        </pc:spChg>
        <pc:spChg chg="del">
          <ac:chgData name="수원 이" userId="cbb77030b3c48432" providerId="LiveId" clId="{1A1BD24D-A913-6946-8EB5-1D1136614E56}" dt="2024-08-30T07:25:25.530" v="969" actId="478"/>
          <ac:spMkLst>
            <pc:docMk/>
            <pc:sldMk cId="2270169751" sldId="258"/>
            <ac:spMk id="9" creationId="{60CA3D58-50F3-29D5-8C31-8658B2B63855}"/>
          </ac:spMkLst>
        </pc:spChg>
        <pc:spChg chg="add mod">
          <ac:chgData name="수원 이" userId="cbb77030b3c48432" providerId="LiveId" clId="{1A1BD24D-A913-6946-8EB5-1D1136614E56}" dt="2024-08-30T09:02:40.045" v="1810" actId="1038"/>
          <ac:spMkLst>
            <pc:docMk/>
            <pc:sldMk cId="2270169751" sldId="258"/>
            <ac:spMk id="12" creationId="{BEF1192E-DF2D-526D-57C3-C0D293C483B5}"/>
          </ac:spMkLst>
        </pc:spChg>
        <pc:spChg chg="del">
          <ac:chgData name="수원 이" userId="cbb77030b3c48432" providerId="LiveId" clId="{1A1BD24D-A913-6946-8EB5-1D1136614E56}" dt="2024-08-30T06:17:11.653" v="895" actId="478"/>
          <ac:spMkLst>
            <pc:docMk/>
            <pc:sldMk cId="2270169751" sldId="258"/>
            <ac:spMk id="13" creationId="{7DECC28C-791B-2962-D099-0886AE39F9A1}"/>
          </ac:spMkLst>
        </pc:spChg>
        <pc:spChg chg="add mod">
          <ac:chgData name="수원 이" userId="cbb77030b3c48432" providerId="LiveId" clId="{1A1BD24D-A913-6946-8EB5-1D1136614E56}" dt="2024-08-30T09:02:40.045" v="1810" actId="1038"/>
          <ac:spMkLst>
            <pc:docMk/>
            <pc:sldMk cId="2270169751" sldId="258"/>
            <ac:spMk id="14" creationId="{641C7F76-00F4-153D-F628-11BC7B4724D7}"/>
          </ac:spMkLst>
        </pc:spChg>
        <pc:spChg chg="add mod">
          <ac:chgData name="수원 이" userId="cbb77030b3c48432" providerId="LiveId" clId="{1A1BD24D-A913-6946-8EB5-1D1136614E56}" dt="2024-08-30T09:02:40.045" v="1810" actId="1038"/>
          <ac:spMkLst>
            <pc:docMk/>
            <pc:sldMk cId="2270169751" sldId="258"/>
            <ac:spMk id="16" creationId="{3674681A-4CB5-D402-284F-CC9DD8B7DD39}"/>
          </ac:spMkLst>
        </pc:spChg>
        <pc:spChg chg="mod">
          <ac:chgData name="수원 이" userId="cbb77030b3c48432" providerId="LiveId" clId="{1A1BD24D-A913-6946-8EB5-1D1136614E56}" dt="2024-08-30T09:03:35.649" v="1871" actId="1076"/>
          <ac:spMkLst>
            <pc:docMk/>
            <pc:sldMk cId="2270169751" sldId="258"/>
            <ac:spMk id="18" creationId="{A3670E5F-1B60-559B-37CE-0633C2FBE164}"/>
          </ac:spMkLst>
        </pc:spChg>
        <pc:spChg chg="del">
          <ac:chgData name="수원 이" userId="cbb77030b3c48432" providerId="LiveId" clId="{1A1BD24D-A913-6946-8EB5-1D1136614E56}" dt="2024-08-30T06:17:14.940" v="896" actId="478"/>
          <ac:spMkLst>
            <pc:docMk/>
            <pc:sldMk cId="2270169751" sldId="258"/>
            <ac:spMk id="21" creationId="{39C7C222-0E26-DAE9-4363-50440B737E37}"/>
          </ac:spMkLst>
        </pc:spChg>
        <pc:spChg chg="del">
          <ac:chgData name="수원 이" userId="cbb77030b3c48432" providerId="LiveId" clId="{1A1BD24D-A913-6946-8EB5-1D1136614E56}" dt="2024-08-30T06:17:14.940" v="896" actId="478"/>
          <ac:spMkLst>
            <pc:docMk/>
            <pc:sldMk cId="2270169751" sldId="258"/>
            <ac:spMk id="22" creationId="{0E15FBC6-667F-5C95-045F-E4619578DB12}"/>
          </ac:spMkLst>
        </pc:spChg>
        <pc:spChg chg="add mod">
          <ac:chgData name="수원 이" userId="cbb77030b3c48432" providerId="LiveId" clId="{1A1BD24D-A913-6946-8EB5-1D1136614E56}" dt="2024-08-30T09:02:51.132" v="1812" actId="1076"/>
          <ac:spMkLst>
            <pc:docMk/>
            <pc:sldMk cId="2270169751" sldId="258"/>
            <ac:spMk id="23" creationId="{BDF24DC5-769B-12FA-BBE6-210AB697DCBB}"/>
          </ac:spMkLst>
        </pc:spChg>
        <pc:spChg chg="add mod">
          <ac:chgData name="수원 이" userId="cbb77030b3c48432" providerId="LiveId" clId="{1A1BD24D-A913-6946-8EB5-1D1136614E56}" dt="2024-08-30T08:56:38.983" v="1525" actId="1076"/>
          <ac:spMkLst>
            <pc:docMk/>
            <pc:sldMk cId="2270169751" sldId="258"/>
            <ac:spMk id="24" creationId="{11220985-7581-5B0C-EDA6-4C6ACB4B829C}"/>
          </ac:spMkLst>
        </pc:spChg>
        <pc:spChg chg="del">
          <ac:chgData name="수원 이" userId="cbb77030b3c48432" providerId="LiveId" clId="{1A1BD24D-A913-6946-8EB5-1D1136614E56}" dt="2024-08-30T06:17:14.940" v="896" actId="478"/>
          <ac:spMkLst>
            <pc:docMk/>
            <pc:sldMk cId="2270169751" sldId="258"/>
            <ac:spMk id="25" creationId="{5DE2E949-DDF1-4D02-74FF-4602906BBC1A}"/>
          </ac:spMkLst>
        </pc:spChg>
        <pc:spChg chg="add mod">
          <ac:chgData name="수원 이" userId="cbb77030b3c48432" providerId="LiveId" clId="{1A1BD24D-A913-6946-8EB5-1D1136614E56}" dt="2024-08-30T08:56:38.983" v="1525" actId="1076"/>
          <ac:spMkLst>
            <pc:docMk/>
            <pc:sldMk cId="2270169751" sldId="258"/>
            <ac:spMk id="26" creationId="{B978093B-0789-827F-17E8-F612E2B81315}"/>
          </ac:spMkLst>
        </pc:spChg>
        <pc:spChg chg="add mod">
          <ac:chgData name="수원 이" userId="cbb77030b3c48432" providerId="LiveId" clId="{1A1BD24D-A913-6946-8EB5-1D1136614E56}" dt="2024-08-30T08:57:33.422" v="1684" actId="1076"/>
          <ac:spMkLst>
            <pc:docMk/>
            <pc:sldMk cId="2270169751" sldId="258"/>
            <ac:spMk id="28" creationId="{D45AEF41-1E43-4529-CC2C-685594BF04C6}"/>
          </ac:spMkLst>
        </pc:spChg>
        <pc:spChg chg="add mod">
          <ac:chgData name="수원 이" userId="cbb77030b3c48432" providerId="LiveId" clId="{1A1BD24D-A913-6946-8EB5-1D1136614E56}" dt="2024-08-30T08:59:19.490" v="1758" actId="1076"/>
          <ac:spMkLst>
            <pc:docMk/>
            <pc:sldMk cId="2270169751" sldId="258"/>
            <ac:spMk id="30" creationId="{066320ED-28F1-0E9C-F948-090CF9728D26}"/>
          </ac:spMkLst>
        </pc:spChg>
        <pc:spChg chg="add mod">
          <ac:chgData name="수원 이" userId="cbb77030b3c48432" providerId="LiveId" clId="{1A1BD24D-A913-6946-8EB5-1D1136614E56}" dt="2024-08-30T09:03:22.712" v="1870" actId="1076"/>
          <ac:spMkLst>
            <pc:docMk/>
            <pc:sldMk cId="2270169751" sldId="258"/>
            <ac:spMk id="34" creationId="{F1DB307C-CA5F-8091-82BF-30DEE81F9F02}"/>
          </ac:spMkLst>
        </pc:spChg>
        <pc:picChg chg="add mod">
          <ac:chgData name="수원 이" userId="cbb77030b3c48432" providerId="LiveId" clId="{1A1BD24D-A913-6946-8EB5-1D1136614E56}" dt="2024-08-30T09:02:40.045" v="1810" actId="1038"/>
          <ac:picMkLst>
            <pc:docMk/>
            <pc:sldMk cId="2270169751" sldId="258"/>
            <ac:picMk id="11" creationId="{5C11A743-9382-C91C-E39F-E1052DB8F564}"/>
          </ac:picMkLst>
        </pc:picChg>
        <pc:picChg chg="del">
          <ac:chgData name="수원 이" userId="cbb77030b3c48432" providerId="LiveId" clId="{1A1BD24D-A913-6946-8EB5-1D1136614E56}" dt="2024-08-30T06:17:11.653" v="895" actId="478"/>
          <ac:picMkLst>
            <pc:docMk/>
            <pc:sldMk cId="2270169751" sldId="258"/>
            <ac:picMk id="17" creationId="{B2C65706-04A4-7171-CAEA-7E26996D72E6}"/>
          </ac:picMkLst>
        </pc:picChg>
        <pc:picChg chg="del">
          <ac:chgData name="수원 이" userId="cbb77030b3c48432" providerId="LiveId" clId="{1A1BD24D-A913-6946-8EB5-1D1136614E56}" dt="2024-08-30T06:17:11.653" v="895" actId="478"/>
          <ac:picMkLst>
            <pc:docMk/>
            <pc:sldMk cId="2270169751" sldId="258"/>
            <ac:picMk id="27" creationId="{0F9FCECF-37EF-B370-E4BC-B0985084B4DF}"/>
          </ac:picMkLst>
        </pc:picChg>
        <pc:picChg chg="del">
          <ac:chgData name="수원 이" userId="cbb77030b3c48432" providerId="LiveId" clId="{1A1BD24D-A913-6946-8EB5-1D1136614E56}" dt="2024-08-30T06:17:11.653" v="895" actId="478"/>
          <ac:picMkLst>
            <pc:docMk/>
            <pc:sldMk cId="2270169751" sldId="258"/>
            <ac:picMk id="29" creationId="{F725F23E-F44E-8683-9D4C-C89F9E6CFA05}"/>
          </ac:picMkLst>
        </pc:picChg>
        <pc:picChg chg="add mod">
          <ac:chgData name="수원 이" userId="cbb77030b3c48432" providerId="LiveId" clId="{1A1BD24D-A913-6946-8EB5-1D1136614E56}" dt="2024-08-30T09:02:53.892" v="1813" actId="1076"/>
          <ac:picMkLst>
            <pc:docMk/>
            <pc:sldMk cId="2270169751" sldId="258"/>
            <ac:picMk id="32" creationId="{422919F8-96AF-8DEB-B91B-6856FD7220B6}"/>
          </ac:picMkLst>
        </pc:picChg>
        <pc:cxnChg chg="del">
          <ac:chgData name="수원 이" userId="cbb77030b3c48432" providerId="LiveId" clId="{1A1BD24D-A913-6946-8EB5-1D1136614E56}" dt="2024-08-30T08:51:42.711" v="1281" actId="478"/>
          <ac:cxnSpMkLst>
            <pc:docMk/>
            <pc:sldMk cId="2270169751" sldId="258"/>
            <ac:cxnSpMk id="15" creationId="{11554749-12CD-F930-91D5-551259AFAD96}"/>
          </ac:cxnSpMkLst>
        </pc:cxnChg>
        <pc:cxnChg chg="add mod">
          <ac:chgData name="수원 이" userId="cbb77030b3c48432" providerId="LiveId" clId="{1A1BD24D-A913-6946-8EB5-1D1136614E56}" dt="2024-08-30T09:02:47.273" v="1811" actId="14100"/>
          <ac:cxnSpMkLst>
            <pc:docMk/>
            <pc:sldMk cId="2270169751" sldId="258"/>
            <ac:cxnSpMk id="20" creationId="{C4A4A013-BA1C-25C2-9829-9F8BFD452665}"/>
          </ac:cxnSpMkLst>
        </pc:cxnChg>
      </pc:sldChg>
      <pc:sldChg chg="del">
        <pc:chgData name="수원 이" userId="cbb77030b3c48432" providerId="LiveId" clId="{1A1BD24D-A913-6946-8EB5-1D1136614E56}" dt="2024-08-30T09:04:16.041" v="1875" actId="2696"/>
        <pc:sldMkLst>
          <pc:docMk/>
          <pc:sldMk cId="1502558233" sldId="259"/>
        </pc:sldMkLst>
      </pc:sldChg>
      <pc:sldChg chg="del">
        <pc:chgData name="수원 이" userId="cbb77030b3c48432" providerId="LiveId" clId="{1A1BD24D-A913-6946-8EB5-1D1136614E56}" dt="2024-08-30T11:27:26.448" v="2614" actId="2696"/>
        <pc:sldMkLst>
          <pc:docMk/>
          <pc:sldMk cId="707331575" sldId="260"/>
        </pc:sldMkLst>
      </pc:sldChg>
      <pc:sldChg chg="addSp delSp modSp mod">
        <pc:chgData name="수원 이" userId="cbb77030b3c48432" providerId="LiveId" clId="{1A1BD24D-A913-6946-8EB5-1D1136614E56}" dt="2024-08-30T11:29:09.859" v="2703" actId="14100"/>
        <pc:sldMkLst>
          <pc:docMk/>
          <pc:sldMk cId="2981301299" sldId="262"/>
        </pc:sldMkLst>
        <pc:spChg chg="add mod">
          <ac:chgData name="수원 이" userId="cbb77030b3c48432" providerId="LiveId" clId="{1A1BD24D-A913-6946-8EB5-1D1136614E56}" dt="2024-08-30T11:28:11.515" v="2621" actId="255"/>
          <ac:spMkLst>
            <pc:docMk/>
            <pc:sldMk cId="2981301299" sldId="262"/>
            <ac:spMk id="2" creationId="{D3CF7D38-173A-CCAD-00E3-FE4444C66E76}"/>
          </ac:spMkLst>
        </pc:spChg>
        <pc:spChg chg="del">
          <ac:chgData name="수원 이" userId="cbb77030b3c48432" providerId="LiveId" clId="{1A1BD24D-A913-6946-8EB5-1D1136614E56}" dt="2024-08-30T11:28:18.458" v="2622" actId="478"/>
          <ac:spMkLst>
            <pc:docMk/>
            <pc:sldMk cId="2981301299" sldId="262"/>
            <ac:spMk id="7" creationId="{F775F498-57F1-878B-1D1C-B6B89909ADE5}"/>
          </ac:spMkLst>
        </pc:spChg>
        <pc:spChg chg="del">
          <ac:chgData name="수원 이" userId="cbb77030b3c48432" providerId="LiveId" clId="{1A1BD24D-A913-6946-8EB5-1D1136614E56}" dt="2024-08-30T11:28:18.458" v="2622" actId="478"/>
          <ac:spMkLst>
            <pc:docMk/>
            <pc:sldMk cId="2981301299" sldId="262"/>
            <ac:spMk id="8" creationId="{20C937F8-C3A7-DBEB-D531-E10FE0E5BCCF}"/>
          </ac:spMkLst>
        </pc:spChg>
        <pc:spChg chg="add mod">
          <ac:chgData name="수원 이" userId="cbb77030b3c48432" providerId="LiveId" clId="{1A1BD24D-A913-6946-8EB5-1D1136614E56}" dt="2024-08-30T11:28:32.944" v="2631" actId="208"/>
          <ac:spMkLst>
            <pc:docMk/>
            <pc:sldMk cId="2981301299" sldId="262"/>
            <ac:spMk id="10" creationId="{B8F1820F-ABCE-331D-87DD-96F5C8184BDB}"/>
          </ac:spMkLst>
        </pc:spChg>
        <pc:spChg chg="add mod">
          <ac:chgData name="수원 이" userId="cbb77030b3c48432" providerId="LiveId" clId="{1A1BD24D-A913-6946-8EB5-1D1136614E56}" dt="2024-08-30T11:29:09.859" v="2703" actId="14100"/>
          <ac:spMkLst>
            <pc:docMk/>
            <pc:sldMk cId="2981301299" sldId="262"/>
            <ac:spMk id="13" creationId="{117B486F-5FB5-1178-385D-8BAF4B984B5F}"/>
          </ac:spMkLst>
        </pc:spChg>
        <pc:picChg chg="del">
          <ac:chgData name="수원 이" userId="cbb77030b3c48432" providerId="LiveId" clId="{1A1BD24D-A913-6946-8EB5-1D1136614E56}" dt="2024-08-30T11:27:59.759" v="2615" actId="478"/>
          <ac:picMkLst>
            <pc:docMk/>
            <pc:sldMk cId="2981301299" sldId="262"/>
            <ac:picMk id="3" creationId="{CDCD39D2-78FE-ACF8-8BEC-1DA823BD61AF}"/>
          </ac:picMkLst>
        </pc:picChg>
        <pc:picChg chg="add mod">
          <ac:chgData name="수원 이" userId="cbb77030b3c48432" providerId="LiveId" clId="{1A1BD24D-A913-6946-8EB5-1D1136614E56}" dt="2024-08-30T11:28:25.979" v="2628" actId="1076"/>
          <ac:picMkLst>
            <pc:docMk/>
            <pc:sldMk cId="2981301299" sldId="262"/>
            <ac:picMk id="9" creationId="{934A3B17-444E-2AA8-41F0-FD898E750B3A}"/>
          </ac:picMkLst>
        </pc:picChg>
        <pc:cxnChg chg="add mod">
          <ac:chgData name="수원 이" userId="cbb77030b3c48432" providerId="LiveId" clId="{1A1BD24D-A913-6946-8EB5-1D1136614E56}" dt="2024-08-30T11:28:39.405" v="2633" actId="208"/>
          <ac:cxnSpMkLst>
            <pc:docMk/>
            <pc:sldMk cId="2981301299" sldId="262"/>
            <ac:cxnSpMk id="12" creationId="{6A6CC8F9-4985-6A63-C807-3EA9BF564100}"/>
          </ac:cxnSpMkLst>
        </pc:cxnChg>
      </pc:sldChg>
      <pc:sldChg chg="addSp delSp modSp add mod">
        <pc:chgData name="수원 이" userId="cbb77030b3c48432" providerId="LiveId" clId="{1A1BD24D-A913-6946-8EB5-1D1136614E56}" dt="2024-08-30T06:12:51.436" v="521" actId="478"/>
        <pc:sldMkLst>
          <pc:docMk/>
          <pc:sldMk cId="2547640136" sldId="263"/>
        </pc:sldMkLst>
        <pc:spChg chg="del">
          <ac:chgData name="수원 이" userId="cbb77030b3c48432" providerId="LiveId" clId="{1A1BD24D-A913-6946-8EB5-1D1136614E56}" dt="2024-08-30T05:15:13.220" v="159" actId="478"/>
          <ac:spMkLst>
            <pc:docMk/>
            <pc:sldMk cId="2547640136" sldId="263"/>
            <ac:spMk id="4" creationId="{D145E8B5-36E1-6CEC-B7F2-75953B8AAC91}"/>
          </ac:spMkLst>
        </pc:spChg>
        <pc:spChg chg="mod">
          <ac:chgData name="수원 이" userId="cbb77030b3c48432" providerId="LiveId" clId="{1A1BD24D-A913-6946-8EB5-1D1136614E56}" dt="2024-08-30T05:16:12.369" v="203" actId="20577"/>
          <ac:spMkLst>
            <pc:docMk/>
            <pc:sldMk cId="2547640136" sldId="263"/>
            <ac:spMk id="7" creationId="{E52B8E7C-64F0-394C-1CE4-5FE443E54439}"/>
          </ac:spMkLst>
        </pc:spChg>
        <pc:spChg chg="add mod">
          <ac:chgData name="수원 이" userId="cbb77030b3c48432" providerId="LiveId" clId="{1A1BD24D-A913-6946-8EB5-1D1136614E56}" dt="2024-08-30T05:17:03.340" v="210" actId="208"/>
          <ac:spMkLst>
            <pc:docMk/>
            <pc:sldMk cId="2547640136" sldId="263"/>
            <ac:spMk id="9" creationId="{31D63C3C-CF0B-38A1-4F1A-F3B0FAA6F9FF}"/>
          </ac:spMkLst>
        </pc:spChg>
        <pc:spChg chg="add mod">
          <ac:chgData name="수원 이" userId="cbb77030b3c48432" providerId="LiveId" clId="{1A1BD24D-A913-6946-8EB5-1D1136614E56}" dt="2024-08-30T06:12:48.625" v="520" actId="20577"/>
          <ac:spMkLst>
            <pc:docMk/>
            <pc:sldMk cId="2547640136" sldId="263"/>
            <ac:spMk id="10" creationId="{E57508DD-050C-57E1-E23A-A24664C6076E}"/>
          </ac:spMkLst>
        </pc:spChg>
        <pc:spChg chg="add mod">
          <ac:chgData name="수원 이" userId="cbb77030b3c48432" providerId="LiveId" clId="{1A1BD24D-A913-6946-8EB5-1D1136614E56}" dt="2024-08-30T05:21:31.063" v="467" actId="1076"/>
          <ac:spMkLst>
            <pc:docMk/>
            <pc:sldMk cId="2547640136" sldId="263"/>
            <ac:spMk id="11" creationId="{817E4D19-96DF-5950-1AE7-197CF721F150}"/>
          </ac:spMkLst>
        </pc:spChg>
        <pc:spChg chg="add mod">
          <ac:chgData name="수원 이" userId="cbb77030b3c48432" providerId="LiveId" clId="{1A1BD24D-A913-6946-8EB5-1D1136614E56}" dt="2024-08-30T05:21:46.338" v="471" actId="1582"/>
          <ac:spMkLst>
            <pc:docMk/>
            <pc:sldMk cId="2547640136" sldId="263"/>
            <ac:spMk id="12" creationId="{A9E81E97-3BC3-EA59-35BB-F7A6731CCB9E}"/>
          </ac:spMkLst>
        </pc:spChg>
        <pc:spChg chg="add del mod">
          <ac:chgData name="수원 이" userId="cbb77030b3c48432" providerId="LiveId" clId="{1A1BD24D-A913-6946-8EB5-1D1136614E56}" dt="2024-08-30T06:12:51.436" v="521" actId="478"/>
          <ac:spMkLst>
            <pc:docMk/>
            <pc:sldMk cId="2547640136" sldId="263"/>
            <ac:spMk id="14" creationId="{8F0156BB-D2B8-FEB7-C1EF-D4FB7B7A3B26}"/>
          </ac:spMkLst>
        </pc:spChg>
        <pc:picChg chg="del">
          <ac:chgData name="수원 이" userId="cbb77030b3c48432" providerId="LiveId" clId="{1A1BD24D-A913-6946-8EB5-1D1136614E56}" dt="2024-08-30T05:15:11.010" v="158" actId="478"/>
          <ac:picMkLst>
            <pc:docMk/>
            <pc:sldMk cId="2547640136" sldId="263"/>
            <ac:picMk id="3" creationId="{94CFD60F-AD65-FD2F-7BBF-163EEFC5C8C0}"/>
          </ac:picMkLst>
        </pc:picChg>
        <pc:picChg chg="add mod">
          <ac:chgData name="수원 이" userId="cbb77030b3c48432" providerId="LiveId" clId="{1A1BD24D-A913-6946-8EB5-1D1136614E56}" dt="2024-08-30T05:16:50.396" v="207" actId="1076"/>
          <ac:picMkLst>
            <pc:docMk/>
            <pc:sldMk cId="2547640136" sldId="263"/>
            <ac:picMk id="8" creationId="{C152F054-287D-470E-E42E-F83E228EC22A}"/>
          </ac:picMkLst>
        </pc:picChg>
        <pc:picChg chg="del">
          <ac:chgData name="수원 이" userId="cbb77030b3c48432" providerId="LiveId" clId="{1A1BD24D-A913-6946-8EB5-1D1136614E56}" dt="2024-08-30T05:15:11.010" v="158" actId="478"/>
          <ac:picMkLst>
            <pc:docMk/>
            <pc:sldMk cId="2547640136" sldId="263"/>
            <ac:picMk id="13" creationId="{EA822ADF-EBE7-4106-333B-ABBD1A3355D8}"/>
          </ac:picMkLst>
        </pc:picChg>
        <pc:cxnChg chg="del">
          <ac:chgData name="수원 이" userId="cbb77030b3c48432" providerId="LiveId" clId="{1A1BD24D-A913-6946-8EB5-1D1136614E56}" dt="2024-08-30T05:15:14.973" v="160" actId="478"/>
          <ac:cxnSpMkLst>
            <pc:docMk/>
            <pc:sldMk cId="2547640136" sldId="263"/>
            <ac:cxnSpMk id="15" creationId="{9842ADCE-3796-F307-4663-52320AC132E4}"/>
          </ac:cxnSpMkLst>
        </pc:cxnChg>
      </pc:sldChg>
      <pc:sldChg chg="addSp delSp modSp add mod">
        <pc:chgData name="수원 이" userId="cbb77030b3c48432" providerId="LiveId" clId="{1A1BD24D-A913-6946-8EB5-1D1136614E56}" dt="2024-08-30T06:16:25.953" v="894" actId="1076"/>
        <pc:sldMkLst>
          <pc:docMk/>
          <pc:sldMk cId="3906251605" sldId="264"/>
        </pc:sldMkLst>
        <pc:spChg chg="add mod">
          <ac:chgData name="수원 이" userId="cbb77030b3c48432" providerId="LiveId" clId="{1A1BD24D-A913-6946-8EB5-1D1136614E56}" dt="2024-08-30T06:14:08.976" v="689" actId="1076"/>
          <ac:spMkLst>
            <pc:docMk/>
            <pc:sldMk cId="3906251605" sldId="264"/>
            <ac:spMk id="4" creationId="{8CD4BE3A-E712-EE91-55F1-93E153691E94}"/>
          </ac:spMkLst>
        </pc:spChg>
        <pc:spChg chg="mod">
          <ac:chgData name="수원 이" userId="cbb77030b3c48432" providerId="LiveId" clId="{1A1BD24D-A913-6946-8EB5-1D1136614E56}" dt="2024-08-30T06:12:18.356" v="506" actId="20577"/>
          <ac:spMkLst>
            <pc:docMk/>
            <pc:sldMk cId="3906251605" sldId="264"/>
            <ac:spMk id="7" creationId="{E52B8E7C-64F0-394C-1CE4-5FE443E54439}"/>
          </ac:spMkLst>
        </pc:spChg>
        <pc:spChg chg="del">
          <ac:chgData name="수원 이" userId="cbb77030b3c48432" providerId="LiveId" clId="{1A1BD24D-A913-6946-8EB5-1D1136614E56}" dt="2024-08-30T06:12:09.227" v="489" actId="478"/>
          <ac:spMkLst>
            <pc:docMk/>
            <pc:sldMk cId="3906251605" sldId="264"/>
            <ac:spMk id="9" creationId="{31D63C3C-CF0B-38A1-4F1A-F3B0FAA6F9FF}"/>
          </ac:spMkLst>
        </pc:spChg>
        <pc:spChg chg="del">
          <ac:chgData name="수원 이" userId="cbb77030b3c48432" providerId="LiveId" clId="{1A1BD24D-A913-6946-8EB5-1D1136614E56}" dt="2024-08-30T06:12:09.227" v="489" actId="478"/>
          <ac:spMkLst>
            <pc:docMk/>
            <pc:sldMk cId="3906251605" sldId="264"/>
            <ac:spMk id="10" creationId="{E57508DD-050C-57E1-E23A-A24664C6076E}"/>
          </ac:spMkLst>
        </pc:spChg>
        <pc:spChg chg="del">
          <ac:chgData name="수원 이" userId="cbb77030b3c48432" providerId="LiveId" clId="{1A1BD24D-A913-6946-8EB5-1D1136614E56}" dt="2024-08-30T06:12:09.227" v="489" actId="478"/>
          <ac:spMkLst>
            <pc:docMk/>
            <pc:sldMk cId="3906251605" sldId="264"/>
            <ac:spMk id="11" creationId="{817E4D19-96DF-5950-1AE7-197CF721F150}"/>
          </ac:spMkLst>
        </pc:spChg>
        <pc:spChg chg="del">
          <ac:chgData name="수원 이" userId="cbb77030b3c48432" providerId="LiveId" clId="{1A1BD24D-A913-6946-8EB5-1D1136614E56}" dt="2024-08-30T06:12:09.227" v="489" actId="478"/>
          <ac:spMkLst>
            <pc:docMk/>
            <pc:sldMk cId="3906251605" sldId="264"/>
            <ac:spMk id="12" creationId="{A9E81E97-3BC3-EA59-35BB-F7A6731CCB9E}"/>
          </ac:spMkLst>
        </pc:spChg>
        <pc:spChg chg="add mod">
          <ac:chgData name="수원 이" userId="cbb77030b3c48432" providerId="LiveId" clId="{1A1BD24D-A913-6946-8EB5-1D1136614E56}" dt="2024-08-30T06:14:31.610" v="692" actId="208"/>
          <ac:spMkLst>
            <pc:docMk/>
            <pc:sldMk cId="3906251605" sldId="264"/>
            <ac:spMk id="13" creationId="{CEA90664-F943-7365-EBEE-F9CBBFB55026}"/>
          </ac:spMkLst>
        </pc:spChg>
        <pc:spChg chg="del">
          <ac:chgData name="수원 이" userId="cbb77030b3c48432" providerId="LiveId" clId="{1A1BD24D-A913-6946-8EB5-1D1136614E56}" dt="2024-08-30T06:12:01.755" v="487" actId="478"/>
          <ac:spMkLst>
            <pc:docMk/>
            <pc:sldMk cId="3906251605" sldId="264"/>
            <ac:spMk id="14" creationId="{8F0156BB-D2B8-FEB7-C1EF-D4FB7B7A3B26}"/>
          </ac:spMkLst>
        </pc:spChg>
        <pc:spChg chg="add mod">
          <ac:chgData name="수원 이" userId="cbb77030b3c48432" providerId="LiveId" clId="{1A1BD24D-A913-6946-8EB5-1D1136614E56}" dt="2024-08-30T06:14:59.254" v="756" actId="1076"/>
          <ac:spMkLst>
            <pc:docMk/>
            <pc:sldMk cId="3906251605" sldId="264"/>
            <ac:spMk id="15" creationId="{9A1C8266-5472-763B-93D1-1B8DF1CEFC34}"/>
          </ac:spMkLst>
        </pc:spChg>
        <pc:spChg chg="add mod">
          <ac:chgData name="수원 이" userId="cbb77030b3c48432" providerId="LiveId" clId="{1A1BD24D-A913-6946-8EB5-1D1136614E56}" dt="2024-08-30T06:15:17.060" v="759" actId="208"/>
          <ac:spMkLst>
            <pc:docMk/>
            <pc:sldMk cId="3906251605" sldId="264"/>
            <ac:spMk id="16" creationId="{7C4A18B5-BDDC-3510-8836-A3410E6251D0}"/>
          </ac:spMkLst>
        </pc:spChg>
        <pc:spChg chg="add mod">
          <ac:chgData name="수원 이" userId="cbb77030b3c48432" providerId="LiveId" clId="{1A1BD24D-A913-6946-8EB5-1D1136614E56}" dt="2024-08-30T06:16:25.953" v="894" actId="1076"/>
          <ac:spMkLst>
            <pc:docMk/>
            <pc:sldMk cId="3906251605" sldId="264"/>
            <ac:spMk id="19" creationId="{5114412D-589A-1927-5BE3-4739767DA94B}"/>
          </ac:spMkLst>
        </pc:spChg>
        <pc:picChg chg="add mod">
          <ac:chgData name="수원 이" userId="cbb77030b3c48432" providerId="LiveId" clId="{1A1BD24D-A913-6946-8EB5-1D1136614E56}" dt="2024-08-30T06:12:29.806" v="513" actId="1076"/>
          <ac:picMkLst>
            <pc:docMk/>
            <pc:sldMk cId="3906251605" sldId="264"/>
            <ac:picMk id="3" creationId="{FBF96A5B-373F-B1EC-9BA3-7AE14C18E81F}"/>
          </ac:picMkLst>
        </pc:picChg>
        <pc:picChg chg="del">
          <ac:chgData name="수원 이" userId="cbb77030b3c48432" providerId="LiveId" clId="{1A1BD24D-A913-6946-8EB5-1D1136614E56}" dt="2024-08-30T06:12:05.717" v="488" actId="478"/>
          <ac:picMkLst>
            <pc:docMk/>
            <pc:sldMk cId="3906251605" sldId="264"/>
            <ac:picMk id="8" creationId="{C152F054-287D-470E-E42E-F83E228EC22A}"/>
          </ac:picMkLst>
        </pc:picChg>
        <pc:cxnChg chg="add mod">
          <ac:chgData name="수원 이" userId="cbb77030b3c48432" providerId="LiveId" clId="{1A1BD24D-A913-6946-8EB5-1D1136614E56}" dt="2024-08-30T06:15:25.997" v="761" actId="208"/>
          <ac:cxnSpMkLst>
            <pc:docMk/>
            <pc:sldMk cId="3906251605" sldId="264"/>
            <ac:cxnSpMk id="18" creationId="{454A1DA2-99B6-470B-BC8C-9DE4B8CBF8EE}"/>
          </ac:cxnSpMkLst>
        </pc:cxnChg>
      </pc:sldChg>
      <pc:sldChg chg="addSp delSp modSp add mod">
        <pc:chgData name="수원 이" userId="cbb77030b3c48432" providerId="LiveId" clId="{1A1BD24D-A913-6946-8EB5-1D1136614E56}" dt="2024-08-30T11:27:10.034" v="2613" actId="1076"/>
        <pc:sldMkLst>
          <pc:docMk/>
          <pc:sldMk cId="1465386101" sldId="265"/>
        </pc:sldMkLst>
        <pc:spChg chg="mod">
          <ac:chgData name="수원 이" userId="cbb77030b3c48432" providerId="LiveId" clId="{1A1BD24D-A913-6946-8EB5-1D1136614E56}" dt="2024-08-30T09:07:29.627" v="1947" actId="20577"/>
          <ac:spMkLst>
            <pc:docMk/>
            <pc:sldMk cId="1465386101" sldId="265"/>
            <ac:spMk id="2" creationId="{ABD7433D-F75E-1ADE-8FF8-542542D75768}"/>
          </ac:spMkLst>
        </pc:spChg>
        <pc:spChg chg="mod">
          <ac:chgData name="수원 이" userId="cbb77030b3c48432" providerId="LiveId" clId="{1A1BD24D-A913-6946-8EB5-1D1136614E56}" dt="2024-08-30T09:11:57.875" v="2340" actId="403"/>
          <ac:spMkLst>
            <pc:docMk/>
            <pc:sldMk cId="1465386101" sldId="265"/>
            <ac:spMk id="7" creationId="{DC3BAF07-9A88-201E-353F-36F70A08700A}"/>
          </ac:spMkLst>
        </pc:spChg>
        <pc:spChg chg="add mod">
          <ac:chgData name="수원 이" userId="cbb77030b3c48432" providerId="LiveId" clId="{1A1BD24D-A913-6946-8EB5-1D1136614E56}" dt="2024-08-30T09:12:11.492" v="2344" actId="1076"/>
          <ac:spMkLst>
            <pc:docMk/>
            <pc:sldMk cId="1465386101" sldId="265"/>
            <ac:spMk id="8" creationId="{2A8BAC47-0AAF-7B64-8B16-22DE134985B2}"/>
          </ac:spMkLst>
        </pc:spChg>
        <pc:spChg chg="del">
          <ac:chgData name="수원 이" userId="cbb77030b3c48432" providerId="LiveId" clId="{1A1BD24D-A913-6946-8EB5-1D1136614E56}" dt="2024-08-30T09:04:11.804" v="1874" actId="478"/>
          <ac:spMkLst>
            <pc:docMk/>
            <pc:sldMk cId="1465386101" sldId="265"/>
            <ac:spMk id="12" creationId="{BEF1192E-DF2D-526D-57C3-C0D293C483B5}"/>
          </ac:spMkLst>
        </pc:spChg>
        <pc:spChg chg="add mod">
          <ac:chgData name="수원 이" userId="cbb77030b3c48432" providerId="LiveId" clId="{1A1BD24D-A913-6946-8EB5-1D1136614E56}" dt="2024-08-30T09:16:07.016" v="2417" actId="1076"/>
          <ac:spMkLst>
            <pc:docMk/>
            <pc:sldMk cId="1465386101" sldId="265"/>
            <ac:spMk id="13" creationId="{4C24A511-4A16-6192-96E6-F2270D07ED6E}"/>
          </ac:spMkLst>
        </pc:spChg>
        <pc:spChg chg="del">
          <ac:chgData name="수원 이" userId="cbb77030b3c48432" providerId="LiveId" clId="{1A1BD24D-A913-6946-8EB5-1D1136614E56}" dt="2024-08-30T09:04:11.804" v="1874" actId="478"/>
          <ac:spMkLst>
            <pc:docMk/>
            <pc:sldMk cId="1465386101" sldId="265"/>
            <ac:spMk id="14" creationId="{641C7F76-00F4-153D-F628-11BC7B4724D7}"/>
          </ac:spMkLst>
        </pc:spChg>
        <pc:spChg chg="del">
          <ac:chgData name="수원 이" userId="cbb77030b3c48432" providerId="LiveId" clId="{1A1BD24D-A913-6946-8EB5-1D1136614E56}" dt="2024-08-30T09:04:11.804" v="1874" actId="478"/>
          <ac:spMkLst>
            <pc:docMk/>
            <pc:sldMk cId="1465386101" sldId="265"/>
            <ac:spMk id="16" creationId="{3674681A-4CB5-D402-284F-CC9DD8B7DD39}"/>
          </ac:spMkLst>
        </pc:spChg>
        <pc:spChg chg="del">
          <ac:chgData name="수원 이" userId="cbb77030b3c48432" providerId="LiveId" clId="{1A1BD24D-A913-6946-8EB5-1D1136614E56}" dt="2024-08-30T09:04:11.804" v="1874" actId="478"/>
          <ac:spMkLst>
            <pc:docMk/>
            <pc:sldMk cId="1465386101" sldId="265"/>
            <ac:spMk id="18" creationId="{A3670E5F-1B60-559B-37CE-0633C2FBE164}"/>
          </ac:spMkLst>
        </pc:spChg>
        <pc:spChg chg="add mod">
          <ac:chgData name="수원 이" userId="cbb77030b3c48432" providerId="LiveId" clId="{1A1BD24D-A913-6946-8EB5-1D1136614E56}" dt="2024-08-30T09:17:12.993" v="2520" actId="114"/>
          <ac:spMkLst>
            <pc:docMk/>
            <pc:sldMk cId="1465386101" sldId="265"/>
            <ac:spMk id="21" creationId="{6EC9D19E-7EDB-9342-30FD-C063FD4BBF46}"/>
          </ac:spMkLst>
        </pc:spChg>
        <pc:spChg chg="del">
          <ac:chgData name="수원 이" userId="cbb77030b3c48432" providerId="LiveId" clId="{1A1BD24D-A913-6946-8EB5-1D1136614E56}" dt="2024-08-30T09:04:11.804" v="1874" actId="478"/>
          <ac:spMkLst>
            <pc:docMk/>
            <pc:sldMk cId="1465386101" sldId="265"/>
            <ac:spMk id="23" creationId="{BDF24DC5-769B-12FA-BBE6-210AB697DCBB}"/>
          </ac:spMkLst>
        </pc:spChg>
        <pc:spChg chg="del">
          <ac:chgData name="수원 이" userId="cbb77030b3c48432" providerId="LiveId" clId="{1A1BD24D-A913-6946-8EB5-1D1136614E56}" dt="2024-08-30T09:07:33.652" v="1948" actId="478"/>
          <ac:spMkLst>
            <pc:docMk/>
            <pc:sldMk cId="1465386101" sldId="265"/>
            <ac:spMk id="24" creationId="{11220985-7581-5B0C-EDA6-4C6ACB4B829C}"/>
          </ac:spMkLst>
        </pc:spChg>
        <pc:spChg chg="mod">
          <ac:chgData name="수원 이" userId="cbb77030b3c48432" providerId="LiveId" clId="{1A1BD24D-A913-6946-8EB5-1D1136614E56}" dt="2024-08-30T09:12:03.186" v="2341" actId="1076"/>
          <ac:spMkLst>
            <pc:docMk/>
            <pc:sldMk cId="1465386101" sldId="265"/>
            <ac:spMk id="26" creationId="{B978093B-0789-827F-17E8-F612E2B81315}"/>
          </ac:spMkLst>
        </pc:spChg>
        <pc:spChg chg="del">
          <ac:chgData name="수원 이" userId="cbb77030b3c48432" providerId="LiveId" clId="{1A1BD24D-A913-6946-8EB5-1D1136614E56}" dt="2024-08-30T09:07:33.652" v="1948" actId="478"/>
          <ac:spMkLst>
            <pc:docMk/>
            <pc:sldMk cId="1465386101" sldId="265"/>
            <ac:spMk id="28" creationId="{D45AEF41-1E43-4529-CC2C-685594BF04C6}"/>
          </ac:spMkLst>
        </pc:spChg>
        <pc:spChg chg="del">
          <ac:chgData name="수원 이" userId="cbb77030b3c48432" providerId="LiveId" clId="{1A1BD24D-A913-6946-8EB5-1D1136614E56}" dt="2024-08-30T09:09:27.185" v="2134" actId="478"/>
          <ac:spMkLst>
            <pc:docMk/>
            <pc:sldMk cId="1465386101" sldId="265"/>
            <ac:spMk id="30" creationId="{066320ED-28F1-0E9C-F948-090CF9728D26}"/>
          </ac:spMkLst>
        </pc:spChg>
        <pc:spChg chg="add mod">
          <ac:chgData name="수원 이" userId="cbb77030b3c48432" providerId="LiveId" clId="{1A1BD24D-A913-6946-8EB5-1D1136614E56}" dt="2024-08-30T11:25:15.033" v="2590" actId="1076"/>
          <ac:spMkLst>
            <pc:docMk/>
            <pc:sldMk cId="1465386101" sldId="265"/>
            <ac:spMk id="33" creationId="{3CF28E3F-50AC-8DAF-FD6A-C37088B4C9C0}"/>
          </ac:spMkLst>
        </pc:spChg>
        <pc:spChg chg="del">
          <ac:chgData name="수원 이" userId="cbb77030b3c48432" providerId="LiveId" clId="{1A1BD24D-A913-6946-8EB5-1D1136614E56}" dt="2024-08-30T09:04:09.610" v="1873" actId="478"/>
          <ac:spMkLst>
            <pc:docMk/>
            <pc:sldMk cId="1465386101" sldId="265"/>
            <ac:spMk id="34" creationId="{F1DB307C-CA5F-8091-82BF-30DEE81F9F02}"/>
          </ac:spMkLst>
        </pc:spChg>
        <pc:spChg chg="add mod">
          <ac:chgData name="수원 이" userId="cbb77030b3c48432" providerId="LiveId" clId="{1A1BD24D-A913-6946-8EB5-1D1136614E56}" dt="2024-08-30T11:25:11.129" v="2589" actId="20577"/>
          <ac:spMkLst>
            <pc:docMk/>
            <pc:sldMk cId="1465386101" sldId="265"/>
            <ac:spMk id="35" creationId="{FC6443F0-430D-BBE6-10C1-440D27C3C04F}"/>
          </ac:spMkLst>
        </pc:spChg>
        <pc:spChg chg="add mod">
          <ac:chgData name="수원 이" userId="cbb77030b3c48432" providerId="LiveId" clId="{1A1BD24D-A913-6946-8EB5-1D1136614E56}" dt="2024-08-30T11:27:10.034" v="2613" actId="1076"/>
          <ac:spMkLst>
            <pc:docMk/>
            <pc:sldMk cId="1465386101" sldId="265"/>
            <ac:spMk id="38" creationId="{345E071A-1B2A-DE97-7062-3BAE52B88554}"/>
          </ac:spMkLst>
        </pc:spChg>
        <pc:picChg chg="del">
          <ac:chgData name="수원 이" userId="cbb77030b3c48432" providerId="LiveId" clId="{1A1BD24D-A913-6946-8EB5-1D1136614E56}" dt="2024-08-30T09:04:09.610" v="1873" actId="478"/>
          <ac:picMkLst>
            <pc:docMk/>
            <pc:sldMk cId="1465386101" sldId="265"/>
            <ac:picMk id="11" creationId="{5C11A743-9382-C91C-E39F-E1052DB8F564}"/>
          </ac:picMkLst>
        </pc:picChg>
        <pc:picChg chg="add mod">
          <ac:chgData name="수원 이" userId="cbb77030b3c48432" providerId="LiveId" clId="{1A1BD24D-A913-6946-8EB5-1D1136614E56}" dt="2024-08-30T09:16:08.911" v="2418" actId="1076"/>
          <ac:picMkLst>
            <pc:docMk/>
            <pc:sldMk cId="1465386101" sldId="265"/>
            <ac:picMk id="17" creationId="{CC46F978-C6D5-CD42-F872-B1E1077502AD}"/>
          </ac:picMkLst>
        </pc:picChg>
        <pc:picChg chg="del">
          <ac:chgData name="수원 이" userId="cbb77030b3c48432" providerId="LiveId" clId="{1A1BD24D-A913-6946-8EB5-1D1136614E56}" dt="2024-08-30T09:04:09.610" v="1873" actId="478"/>
          <ac:picMkLst>
            <pc:docMk/>
            <pc:sldMk cId="1465386101" sldId="265"/>
            <ac:picMk id="32" creationId="{422919F8-96AF-8DEB-B91B-6856FD7220B6}"/>
          </ac:picMkLst>
        </pc:picChg>
        <pc:picChg chg="add mod">
          <ac:chgData name="수원 이" userId="cbb77030b3c48432" providerId="LiveId" clId="{1A1BD24D-A913-6946-8EB5-1D1136614E56}" dt="2024-08-30T11:26:35.749" v="2597" actId="1076"/>
          <ac:picMkLst>
            <pc:docMk/>
            <pc:sldMk cId="1465386101" sldId="265"/>
            <ac:picMk id="37" creationId="{B27BD2F7-29EE-9110-72F7-BD74F0974310}"/>
          </ac:picMkLst>
        </pc:picChg>
        <pc:cxnChg chg="add mod">
          <ac:chgData name="수원 이" userId="cbb77030b3c48432" providerId="LiveId" clId="{1A1BD24D-A913-6946-8EB5-1D1136614E56}" dt="2024-08-30T09:12:03.186" v="2341" actId="1076"/>
          <ac:cxnSpMkLst>
            <pc:docMk/>
            <pc:sldMk cId="1465386101" sldId="265"/>
            <ac:cxnSpMk id="4" creationId="{30A28C09-CCD3-76B4-FE65-B9575C9C7D83}"/>
          </ac:cxnSpMkLst>
        </pc:cxnChg>
        <pc:cxnChg chg="add mod">
          <ac:chgData name="수원 이" userId="cbb77030b3c48432" providerId="LiveId" clId="{1A1BD24D-A913-6946-8EB5-1D1136614E56}" dt="2024-08-30T09:16:04.699" v="2416" actId="14100"/>
          <ac:cxnSpMkLst>
            <pc:docMk/>
            <pc:sldMk cId="1465386101" sldId="265"/>
            <ac:cxnSpMk id="10" creationId="{3C813D10-5C1A-9E38-4D78-26929327047B}"/>
          </ac:cxnSpMkLst>
        </pc:cxnChg>
        <pc:cxnChg chg="del mod">
          <ac:chgData name="수원 이" userId="cbb77030b3c48432" providerId="LiveId" clId="{1A1BD24D-A913-6946-8EB5-1D1136614E56}" dt="2024-08-30T09:04:11.804" v="1874" actId="478"/>
          <ac:cxnSpMkLst>
            <pc:docMk/>
            <pc:sldMk cId="1465386101" sldId="265"/>
            <ac:cxnSpMk id="20" creationId="{C4A4A013-BA1C-25C2-9829-9F8BFD452665}"/>
          </ac:cxnSpMkLst>
        </pc:cxnChg>
        <pc:cxnChg chg="add del">
          <ac:chgData name="수원 이" userId="cbb77030b3c48432" providerId="LiveId" clId="{1A1BD24D-A913-6946-8EB5-1D1136614E56}" dt="2024-08-30T09:17:23.473" v="2522" actId="478"/>
          <ac:cxnSpMkLst>
            <pc:docMk/>
            <pc:sldMk cId="1465386101" sldId="265"/>
            <ac:cxnSpMk id="25" creationId="{82072205-5D47-E218-8D48-06249BA0872F}"/>
          </ac:cxnSpMkLst>
        </pc:cxnChg>
        <pc:cxnChg chg="add mod">
          <ac:chgData name="수원 이" userId="cbb77030b3c48432" providerId="LiveId" clId="{1A1BD24D-A913-6946-8EB5-1D1136614E56}" dt="2024-08-30T09:17:39.766" v="2540" actId="1037"/>
          <ac:cxnSpMkLst>
            <pc:docMk/>
            <pc:sldMk cId="1465386101" sldId="265"/>
            <ac:cxnSpMk id="29" creationId="{19C01D75-F4B8-31BC-F36B-C0D9337A121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5C21A-E922-EB4B-B970-B0AE428EA916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34857-C22D-CF47-BC70-285A0A7B5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2770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34857-C22D-CF47-BC70-285A0A7B5F65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7444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34857-C22D-CF47-BC70-285A0A7B5F65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1819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37B1C-BA8A-95DF-D91E-A331C3310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40BB39-FF2D-DCEA-80FB-58BA9C9A5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7A8A7-F2A8-6989-5777-FDE8AA3BD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163F-73DC-C54D-9611-A186FE9B28A5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840E1-DAB9-E192-DAFC-87BBD7D5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D0F-1EE7-B62F-DDDB-C00FB243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BC5A-3B38-4141-8D37-3001E22A3E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030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5B2BF-432B-4CA7-1EAF-3F74D84E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1CFC2E-2E07-A4AB-6BE9-E9C3510F4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264030-D406-6252-843C-07222620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163F-73DC-C54D-9611-A186FE9B28A5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05E23-13E5-08B6-F5AC-977DCD1C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15793-989A-F64E-6ECE-AB48FA54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BC5A-3B38-4141-8D37-3001E22A3E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474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87B329-01A7-48D2-6CD4-9204FDBC2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AD663F-D9C2-A557-BE1E-A360C0B24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2DCF7-F8F5-29D7-8477-D2139A28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163F-73DC-C54D-9611-A186FE9B28A5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CC459-ED9F-2AD7-3904-5DB8CC97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54CB14-1AC4-0ECF-E31F-04B8714C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BC5A-3B38-4141-8D37-3001E22A3E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912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91EEB-E05D-4028-F309-E9F20F64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7CDA9-8C9B-EB50-0A3E-DA06379D3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366F4-A61C-0562-9F91-1A2EBBD0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163F-73DC-C54D-9611-A186FE9B28A5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D0E98-7220-B619-6A67-2DD3E2FE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196BB1-D6D6-5205-3062-2000B935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BC5A-3B38-4141-8D37-3001E22A3E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203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B3D92-9423-C565-2D03-02CD529A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95E5CB-528E-D956-EE03-9B786A3E0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365D1-3BA7-079C-89DD-0794C688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163F-73DC-C54D-9611-A186FE9B28A5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4AB67-2D8A-2602-B912-6EFFA174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83726E-681A-09E8-8CED-05882BDB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BC5A-3B38-4141-8D37-3001E22A3E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289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F531F-FADC-7918-B49D-97353CAC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B16DF7-73A5-D9E5-6475-4DDBBB895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67CBB0-D2BC-062B-9C7C-022BF3467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7F4B65-34BD-0DFB-FDB6-0BE08226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163F-73DC-C54D-9611-A186FE9B28A5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4630A-39F9-F41A-2C13-31A0193E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1DD949-DCAB-9D9D-00F7-6DB28D56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BC5A-3B38-4141-8D37-3001E22A3E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599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C1749-B245-C34F-7A08-C1FAB621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8C3A93-89DC-1836-865B-01C18F6A3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270B7A-33DD-C0FF-7FFF-50FE02C09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DAC433-8E41-3BFE-BC00-558EEF8BE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CB1ADB-D6FC-A82D-5BD8-B409C4C7C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6D23E7-2E68-04B5-049E-CFAC1B70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163F-73DC-C54D-9611-A186FE9B28A5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69D6BE-D18A-ACD8-6FD7-4B780B20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791511-71AA-EA7F-EB6B-06804E97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BC5A-3B38-4141-8D37-3001E22A3E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290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D1607-E6A0-C93A-B4FF-407AEDE69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D44B8B-4CCD-F86F-065A-6A7A85BA3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163F-73DC-C54D-9611-A186FE9B28A5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2706E5-86D4-BFD9-C3E7-8C5A0C8AB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4808FE-C2E2-7896-FDA0-03F2AF6BA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BC5A-3B38-4141-8D37-3001E22A3E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285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A64E20-7C64-D75E-7E96-61CF0CD8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163F-73DC-C54D-9611-A186FE9B28A5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12FCC4-ED81-BC76-264B-8980505C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51863E-8665-2C75-0985-F5F32697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BC5A-3B38-4141-8D37-3001E22A3E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061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95B23-9985-A644-1832-CC226D62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D54AAA-A68B-D982-E9CB-DC7C43E02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C21839-8220-806A-00CD-6775C7252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4857C1-E067-9F9E-4792-292A286B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163F-73DC-C54D-9611-A186FE9B28A5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3EC83B-27F4-9740-D599-114F3603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1F8D8-7133-C33A-5316-8778B8B2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BC5A-3B38-4141-8D37-3001E22A3E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476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1266A-73BE-21B7-49AF-BBE8E1AC4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4AE2DF-4ED4-9646-81B6-E8518CF72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C75267-A325-D7E1-ADF8-15B4E5AE7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DA875B-EEB4-EFE8-0C21-317EB18C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163F-73DC-C54D-9611-A186FE9B28A5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73C48A-C50E-30A6-F1AC-D1A95EEB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40F213-6D91-D2E5-14C2-A75AFECC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BC5A-3B38-4141-8D37-3001E22A3E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482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0B17E6-403D-8947-F55E-A3F534BB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89C899-CBAF-5F67-7883-04AA22A60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B220F-0944-71C6-E8CA-0C1080985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A6163F-73DC-C54D-9611-A186FE9B28A5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F544C1-05D0-C140-81D8-B0BD6996C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D03CA-7A0C-2837-A9A3-F973A7072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83BC5A-3B38-4141-8D37-3001E22A3E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602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dock.github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CBDD/rDo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rdock.github.io/docking-in-3-step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605B5F-67D9-91D3-3F95-55EDB59F5EEA}"/>
              </a:ext>
            </a:extLst>
          </p:cNvPr>
          <p:cNvSpPr txBox="1"/>
          <p:nvPr/>
        </p:nvSpPr>
        <p:spPr>
          <a:xfrm>
            <a:off x="3961088" y="2721114"/>
            <a:ext cx="426982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4000" b="1" dirty="0"/>
              <a:t>Program manual</a:t>
            </a:r>
            <a:endParaRPr kumimoji="1" lang="ko-KR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AAA92-C8B5-F196-0453-365048F99233}"/>
              </a:ext>
            </a:extLst>
          </p:cNvPr>
          <p:cNvSpPr txBox="1"/>
          <p:nvPr/>
        </p:nvSpPr>
        <p:spPr>
          <a:xfrm>
            <a:off x="5309565" y="3569465"/>
            <a:ext cx="1572867" cy="4770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2500" b="1" dirty="0"/>
              <a:t>- </a:t>
            </a:r>
            <a:r>
              <a:rPr kumimoji="1" lang="en-US" altLang="ko-KR" sz="2500" b="1" dirty="0" err="1"/>
              <a:t>rDock</a:t>
            </a:r>
            <a:r>
              <a:rPr kumimoji="1" lang="en-US" altLang="ko-KR" sz="2500" b="1" dirty="0"/>
              <a:t> -</a:t>
            </a:r>
            <a:endParaRPr kumimoji="1" lang="ko-KR" altLang="en-US" sz="25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45048-CFBF-BDE8-382E-08321EB3C626}"/>
              </a:ext>
            </a:extLst>
          </p:cNvPr>
          <p:cNvSpPr txBox="1"/>
          <p:nvPr/>
        </p:nvSpPr>
        <p:spPr>
          <a:xfrm>
            <a:off x="10620260" y="6345716"/>
            <a:ext cx="152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/>
              <a:t>Soowon</a:t>
            </a:r>
            <a:r>
              <a:rPr kumimoji="1" lang="en-US" altLang="ko-KR" b="1" dirty="0"/>
              <a:t> Lee</a:t>
            </a:r>
            <a:endParaRPr kumimoji="1"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005FA-5815-E627-03A9-8A78F57D6AE9}"/>
              </a:ext>
            </a:extLst>
          </p:cNvPr>
          <p:cNvSpPr txBox="1"/>
          <p:nvPr/>
        </p:nvSpPr>
        <p:spPr>
          <a:xfrm>
            <a:off x="5467462" y="6530382"/>
            <a:ext cx="12570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800" i="1" dirty="0">
                <a:hlinkClick r:id="rId2"/>
              </a:rPr>
              <a:t>https://</a:t>
            </a:r>
            <a:r>
              <a:rPr kumimoji="1" lang="en" altLang="ko-KR" sz="800" i="1" dirty="0" err="1">
                <a:hlinkClick r:id="rId2"/>
              </a:rPr>
              <a:t>rdock.github.io</a:t>
            </a:r>
            <a:r>
              <a:rPr kumimoji="1" lang="en" altLang="ko-KR" sz="800" i="1" dirty="0">
                <a:hlinkClick r:id="rId2"/>
              </a:rPr>
              <a:t>/</a:t>
            </a:r>
            <a:endParaRPr kumimoji="1" lang="ko-KR" altLang="en-US" sz="800" i="1" dirty="0"/>
          </a:p>
        </p:txBody>
      </p:sp>
    </p:spTree>
    <p:extLst>
      <p:ext uri="{BB962C8B-B14F-4D97-AF65-F5344CB8AC3E}">
        <p14:creationId xmlns:p14="http://schemas.microsoft.com/office/powerpoint/2010/main" val="308632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1EDB9BB-292A-C47B-0E7C-52BB03D9B251}"/>
              </a:ext>
            </a:extLst>
          </p:cNvPr>
          <p:cNvCxnSpPr/>
          <p:nvPr/>
        </p:nvCxnSpPr>
        <p:spPr>
          <a:xfrm>
            <a:off x="308472" y="925417"/>
            <a:ext cx="1155669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49919C-5D64-9835-3845-DABF9E51B917}"/>
              </a:ext>
            </a:extLst>
          </p:cNvPr>
          <p:cNvSpPr txBox="1"/>
          <p:nvPr/>
        </p:nvSpPr>
        <p:spPr>
          <a:xfrm>
            <a:off x="308472" y="313151"/>
            <a:ext cx="18822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b="1" dirty="0"/>
              <a:t>Installation</a:t>
            </a:r>
            <a:endParaRPr kumimoji="1" lang="ko-KR" altLang="en-US" sz="2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B8E7C-64F0-394C-1CE4-5FE443E54439}"/>
              </a:ext>
            </a:extLst>
          </p:cNvPr>
          <p:cNvSpPr txBox="1"/>
          <p:nvPr/>
        </p:nvSpPr>
        <p:spPr>
          <a:xfrm>
            <a:off x="308472" y="1096973"/>
            <a:ext cx="924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kumimoji="1" lang="en-US" altLang="ko-KR" sz="1600" dirty="0" err="1"/>
              <a:t>rDock</a:t>
            </a:r>
            <a:r>
              <a:rPr kumimoji="1" lang="en-US" altLang="ko-KR" sz="1600" dirty="0"/>
              <a:t> </a:t>
            </a:r>
            <a:r>
              <a:rPr kumimoji="1" lang="en-US" altLang="ko-KR" sz="1600" dirty="0" err="1"/>
              <a:t>github</a:t>
            </a:r>
            <a:r>
              <a:rPr kumimoji="1" lang="ko-KR" altLang="en-US" sz="1600" dirty="0"/>
              <a:t> </a:t>
            </a:r>
            <a:r>
              <a:rPr kumimoji="1" lang="en-US" altLang="ko-KR" sz="1400" dirty="0"/>
              <a:t>(</a:t>
            </a:r>
            <a:r>
              <a:rPr kumimoji="1" lang="en-US" altLang="ko-KR" sz="1400" dirty="0">
                <a:hlinkClick r:id="rId2"/>
              </a:rPr>
              <a:t>https://github.com/CBDD/rDock</a:t>
            </a:r>
            <a:r>
              <a:rPr kumimoji="1" lang="en-US" altLang="ko-KR" sz="1400" dirty="0"/>
              <a:t>)</a:t>
            </a:r>
            <a:r>
              <a:rPr kumimoji="1" lang="ko-KR" altLang="en-US" sz="1600" dirty="0"/>
              <a:t>에 접속하여 </a:t>
            </a:r>
            <a:r>
              <a:rPr kumimoji="1" lang="en-US" altLang="ko-KR" sz="1600" b="1" dirty="0">
                <a:solidFill>
                  <a:schemeClr val="accent5"/>
                </a:solidFill>
              </a:rPr>
              <a:t>git clone</a:t>
            </a:r>
            <a:r>
              <a:rPr kumimoji="1" lang="ko-KR" altLang="en-US" sz="1600" b="1" dirty="0">
                <a:solidFill>
                  <a:schemeClr val="accent5"/>
                </a:solidFill>
              </a:rPr>
              <a:t> 명령어</a:t>
            </a:r>
            <a:r>
              <a:rPr kumimoji="1" lang="ko-KR" altLang="en-US" sz="1600" dirty="0"/>
              <a:t>로 소스코드 다운로드</a:t>
            </a:r>
            <a:endParaRPr kumimoji="1" lang="en-US" altLang="ko-KR" sz="1600" dirty="0"/>
          </a:p>
        </p:txBody>
      </p:sp>
      <p:pic>
        <p:nvPicPr>
          <p:cNvPr id="3" name="그림 2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94CFD60F-AD65-FD2F-7BBF-163EEFC5C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28" y="1789068"/>
            <a:ext cx="6727994" cy="4510127"/>
          </a:xfrm>
          <a:prstGeom prst="rect">
            <a:avLst/>
          </a:prstGeom>
        </p:spPr>
      </p:pic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D145E8B5-36E1-6CEC-B7F2-75953B8AAC91}"/>
              </a:ext>
            </a:extLst>
          </p:cNvPr>
          <p:cNvSpPr/>
          <p:nvPr/>
        </p:nvSpPr>
        <p:spPr>
          <a:xfrm>
            <a:off x="3479956" y="3521446"/>
            <a:ext cx="1845773" cy="53620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3" name="그림 1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A822ADF-EBE7-4106-333B-ABBD1A335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728" y="1872567"/>
            <a:ext cx="4411578" cy="766963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842ADCE-3796-F307-4663-52320AC132E4}"/>
              </a:ext>
            </a:extLst>
          </p:cNvPr>
          <p:cNvCxnSpPr/>
          <p:nvPr/>
        </p:nvCxnSpPr>
        <p:spPr>
          <a:xfrm flipV="1">
            <a:off x="5336381" y="2536031"/>
            <a:ext cx="2014347" cy="12358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43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1EDB9BB-292A-C47B-0E7C-52BB03D9B251}"/>
              </a:ext>
            </a:extLst>
          </p:cNvPr>
          <p:cNvCxnSpPr/>
          <p:nvPr/>
        </p:nvCxnSpPr>
        <p:spPr>
          <a:xfrm>
            <a:off x="308472" y="925417"/>
            <a:ext cx="1155669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49919C-5D64-9835-3845-DABF9E51B917}"/>
              </a:ext>
            </a:extLst>
          </p:cNvPr>
          <p:cNvSpPr txBox="1"/>
          <p:nvPr/>
        </p:nvSpPr>
        <p:spPr>
          <a:xfrm>
            <a:off x="308472" y="313151"/>
            <a:ext cx="18822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b="1" dirty="0"/>
              <a:t>Installation</a:t>
            </a:r>
            <a:endParaRPr kumimoji="1" lang="ko-KR" altLang="en-US" sz="2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B8E7C-64F0-394C-1CE4-5FE443E54439}"/>
              </a:ext>
            </a:extLst>
          </p:cNvPr>
          <p:cNvSpPr txBox="1"/>
          <p:nvPr/>
        </p:nvSpPr>
        <p:spPr>
          <a:xfrm>
            <a:off x="308472" y="1096973"/>
            <a:ext cx="3700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ko-KR" sz="1600" dirty="0"/>
              <a:t>2.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Requirements check &amp; compilation</a:t>
            </a:r>
          </a:p>
        </p:txBody>
      </p:sp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152F054-287D-470E-E42E-F83E228EC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72" y="1559793"/>
            <a:ext cx="7772400" cy="4985056"/>
          </a:xfrm>
          <a:prstGeom prst="rect">
            <a:avLst/>
          </a:prstGeom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1D63C3C-CF0B-38A1-4F1A-F3B0FAA6F9FF}"/>
              </a:ext>
            </a:extLst>
          </p:cNvPr>
          <p:cNvSpPr/>
          <p:nvPr/>
        </p:nvSpPr>
        <p:spPr>
          <a:xfrm>
            <a:off x="407963" y="2278966"/>
            <a:ext cx="4867422" cy="11500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7508DD-050C-57E1-E23A-A24664C6076E}"/>
              </a:ext>
            </a:extLst>
          </p:cNvPr>
          <p:cNvSpPr txBox="1"/>
          <p:nvPr/>
        </p:nvSpPr>
        <p:spPr>
          <a:xfrm>
            <a:off x="5374876" y="2278966"/>
            <a:ext cx="4813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>
                <a:solidFill>
                  <a:srgbClr val="FF0000"/>
                </a:solidFill>
              </a:rPr>
              <a:t>해당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tool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들이 없을 경우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 compile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과정에서 에러가 발생할 수 있다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7E4D19-96DF-5950-1AE7-197CF721F150}"/>
              </a:ext>
            </a:extLst>
          </p:cNvPr>
          <p:cNvSpPr txBox="1"/>
          <p:nvPr/>
        </p:nvSpPr>
        <p:spPr>
          <a:xfrm>
            <a:off x="5804833" y="3548933"/>
            <a:ext cx="3281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>
                <a:solidFill>
                  <a:srgbClr val="0070C0"/>
                </a:solidFill>
              </a:rPr>
              <a:t>이 명령어로 필요한 툴들을 한 번에 설치가능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A9E81E97-3BC3-EA59-35BB-F7A6731CCB9E}"/>
              </a:ext>
            </a:extLst>
          </p:cNvPr>
          <p:cNvSpPr/>
          <p:nvPr/>
        </p:nvSpPr>
        <p:spPr>
          <a:xfrm>
            <a:off x="506437" y="3825932"/>
            <a:ext cx="5580382" cy="450646"/>
          </a:xfrm>
          <a:prstGeom prst="round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764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1EDB9BB-292A-C47B-0E7C-52BB03D9B251}"/>
              </a:ext>
            </a:extLst>
          </p:cNvPr>
          <p:cNvCxnSpPr/>
          <p:nvPr/>
        </p:nvCxnSpPr>
        <p:spPr>
          <a:xfrm>
            <a:off x="308472" y="925417"/>
            <a:ext cx="1155669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49919C-5D64-9835-3845-DABF9E51B917}"/>
              </a:ext>
            </a:extLst>
          </p:cNvPr>
          <p:cNvSpPr txBox="1"/>
          <p:nvPr/>
        </p:nvSpPr>
        <p:spPr>
          <a:xfrm>
            <a:off x="308472" y="313151"/>
            <a:ext cx="18822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b="1" dirty="0"/>
              <a:t>Installation</a:t>
            </a:r>
            <a:endParaRPr kumimoji="1" lang="ko-KR" altLang="en-US" sz="2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B8E7C-64F0-394C-1CE4-5FE443E54439}"/>
              </a:ext>
            </a:extLst>
          </p:cNvPr>
          <p:cNvSpPr txBox="1"/>
          <p:nvPr/>
        </p:nvSpPr>
        <p:spPr>
          <a:xfrm>
            <a:off x="308472" y="1096973"/>
            <a:ext cx="2093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ko-KR" sz="1600" dirty="0"/>
              <a:t>2.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Test &amp; installation</a:t>
            </a:r>
          </a:p>
        </p:txBody>
      </p:sp>
      <p:pic>
        <p:nvPicPr>
          <p:cNvPr id="3" name="그림 2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FBF96A5B-373F-B1EC-9BA3-7AE14C18E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72" y="1537597"/>
            <a:ext cx="6832683" cy="53204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D4BE3A-E712-EE91-55F1-93E153691E94}"/>
              </a:ext>
            </a:extLst>
          </p:cNvPr>
          <p:cNvSpPr txBox="1"/>
          <p:nvPr/>
        </p:nvSpPr>
        <p:spPr>
          <a:xfrm>
            <a:off x="7338103" y="1204068"/>
            <a:ext cx="4408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>
                <a:solidFill>
                  <a:srgbClr val="0070C0"/>
                </a:solidFill>
                <a:latin typeface="+mn-ea"/>
              </a:rPr>
              <a:t>Tip) </a:t>
            </a:r>
            <a:r>
              <a:rPr kumimoji="1" lang="ko-KR" altLang="en-US" sz="1600" dirty="0">
                <a:latin typeface="+mn-ea"/>
              </a:rPr>
              <a:t>만약 이 과정 중 필요한 </a:t>
            </a:r>
            <a:r>
              <a:rPr kumimoji="1" lang="en-US" altLang="ko-KR" sz="1600" dirty="0">
                <a:latin typeface="+mn-ea"/>
              </a:rPr>
              <a:t>tool</a:t>
            </a:r>
            <a:r>
              <a:rPr kumimoji="1" lang="ko-KR" altLang="en-US" sz="1600" dirty="0">
                <a:latin typeface="+mn-ea"/>
              </a:rPr>
              <a:t>들이 존재함에도 에러가 난다면 </a:t>
            </a:r>
            <a:r>
              <a:rPr kumimoji="1" lang="en-US" altLang="ko-KR" sz="1600" b="1" dirty="0" err="1">
                <a:solidFill>
                  <a:srgbClr val="FF0000"/>
                </a:solidFill>
                <a:latin typeface="+mn-ea"/>
              </a:rPr>
              <a:t>sudo</a:t>
            </a:r>
            <a:r>
              <a:rPr kumimoji="1" lang="ko-KR" altLang="en-US" sz="1600" dirty="0">
                <a:latin typeface="+mn-ea"/>
              </a:rPr>
              <a:t>로 실행 해볼 것</a:t>
            </a:r>
            <a:r>
              <a:rPr kumimoji="1" lang="en-US" altLang="ko-KR" sz="1600" dirty="0">
                <a:latin typeface="+mn-ea"/>
              </a:rPr>
              <a:t>! </a:t>
            </a:r>
            <a:endParaRPr kumimoji="1" lang="ko-KR" altLang="en-US" sz="1600" dirty="0">
              <a:latin typeface="+mn-ea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EA90664-F943-7365-EBEE-F9CBBFB55026}"/>
              </a:ext>
            </a:extLst>
          </p:cNvPr>
          <p:cNvSpPr/>
          <p:nvPr/>
        </p:nvSpPr>
        <p:spPr>
          <a:xfrm>
            <a:off x="478302" y="4642338"/>
            <a:ext cx="1378633" cy="43609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1C8266-5472-763B-93D1-1B8DF1CEFC34}"/>
              </a:ext>
            </a:extLst>
          </p:cNvPr>
          <p:cNvSpPr txBox="1"/>
          <p:nvPr/>
        </p:nvSpPr>
        <p:spPr>
          <a:xfrm>
            <a:off x="1856935" y="4721887"/>
            <a:ext cx="2049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solidFill>
                  <a:srgbClr val="0070C0"/>
                </a:solidFill>
              </a:rPr>
              <a:t>Testing </a:t>
            </a:r>
            <a:r>
              <a:rPr kumimoji="1" lang="ko-KR" altLang="en-US" sz="1200" b="1" dirty="0">
                <a:solidFill>
                  <a:srgbClr val="0070C0"/>
                </a:solidFill>
              </a:rPr>
              <a:t>통과 시 설치 시작</a:t>
            </a:r>
            <a:r>
              <a:rPr kumimoji="1" lang="en-US" altLang="ko-KR" sz="1200" b="1" dirty="0">
                <a:solidFill>
                  <a:srgbClr val="0070C0"/>
                </a:solidFill>
              </a:rPr>
              <a:t>!</a:t>
            </a:r>
            <a:endParaRPr kumimoji="1"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C4A18B5-BDDC-3510-8836-A3410E6251D0}"/>
              </a:ext>
            </a:extLst>
          </p:cNvPr>
          <p:cNvSpPr/>
          <p:nvPr/>
        </p:nvSpPr>
        <p:spPr>
          <a:xfrm>
            <a:off x="478302" y="5711483"/>
            <a:ext cx="3587261" cy="6471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54A1DA2-99B6-470B-BC8C-9DE4B8CBF8EE}"/>
              </a:ext>
            </a:extLst>
          </p:cNvPr>
          <p:cNvCxnSpPr>
            <a:stCxn id="16" idx="3"/>
          </p:cNvCxnSpPr>
          <p:nvPr/>
        </p:nvCxnSpPr>
        <p:spPr>
          <a:xfrm>
            <a:off x="4065563" y="6035040"/>
            <a:ext cx="30755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14412D-589A-1927-5BE3-4739767DA94B}"/>
              </a:ext>
            </a:extLst>
          </p:cNvPr>
          <p:cNvSpPr txBox="1"/>
          <p:nvPr/>
        </p:nvSpPr>
        <p:spPr>
          <a:xfrm>
            <a:off x="7141155" y="5773430"/>
            <a:ext cx="3075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설치가 정상적으로 되었으면 해당 </a:t>
            </a:r>
            <a:r>
              <a:rPr kumimoji="1" lang="en-US" altLang="ko-KR" sz="1400" dirty="0"/>
              <a:t>PATH</a:t>
            </a:r>
            <a:r>
              <a:rPr kumimoji="1" lang="ko-KR" altLang="en-US" sz="1400" dirty="0"/>
              <a:t>들을 </a:t>
            </a:r>
            <a:r>
              <a:rPr kumimoji="1" lang="en-US" altLang="ko-KR" sz="1400" dirty="0"/>
              <a:t>bash file</a:t>
            </a:r>
            <a:r>
              <a:rPr kumimoji="1" lang="ko-KR" altLang="en-US" sz="1400" dirty="0"/>
              <a:t>에 추가해준다</a:t>
            </a:r>
            <a:r>
              <a:rPr kumimoji="1" lang="en-US" altLang="ko-KR" sz="1400" dirty="0"/>
              <a:t>!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0625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1EDB9BB-292A-C47B-0E7C-52BB03D9B251}"/>
              </a:ext>
            </a:extLst>
          </p:cNvPr>
          <p:cNvCxnSpPr/>
          <p:nvPr/>
        </p:nvCxnSpPr>
        <p:spPr>
          <a:xfrm>
            <a:off x="308472" y="925417"/>
            <a:ext cx="1155669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49919C-5D64-9835-3845-DABF9E51B917}"/>
              </a:ext>
            </a:extLst>
          </p:cNvPr>
          <p:cNvSpPr txBox="1"/>
          <p:nvPr/>
        </p:nvSpPr>
        <p:spPr>
          <a:xfrm>
            <a:off x="308472" y="313151"/>
            <a:ext cx="166616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b="1" dirty="0"/>
              <a:t>Workflow</a:t>
            </a:r>
            <a:endParaRPr kumimoji="1" lang="ko-KR" altLang="en-US" sz="2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D7433D-F75E-1ADE-8FF8-542542D75768}"/>
              </a:ext>
            </a:extLst>
          </p:cNvPr>
          <p:cNvSpPr txBox="1"/>
          <p:nvPr/>
        </p:nvSpPr>
        <p:spPr>
          <a:xfrm>
            <a:off x="231353" y="1058399"/>
            <a:ext cx="3928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1. </a:t>
            </a:r>
            <a:r>
              <a:rPr kumimoji="1" lang="ko-KR" altLang="en-US" sz="1600" dirty="0" err="1"/>
              <a:t>전처리된</a:t>
            </a:r>
            <a:r>
              <a:rPr kumimoji="1" lang="ko-KR" altLang="en-US" sz="1600" dirty="0"/>
              <a:t> 단백질 준비 </a:t>
            </a:r>
            <a:r>
              <a:rPr kumimoji="1" lang="en-US" altLang="ko-KR" sz="1600" dirty="0"/>
              <a:t>&amp;</a:t>
            </a:r>
            <a:r>
              <a:rPr kumimoji="1" lang="ko-KR" altLang="en-US" sz="1600" dirty="0"/>
              <a:t> </a:t>
            </a:r>
            <a:r>
              <a:rPr kumimoji="1" lang="en-US" altLang="ko-KR" sz="1600" dirty="0" err="1"/>
              <a:t>prm</a:t>
            </a:r>
            <a:r>
              <a:rPr kumimoji="1" lang="en-US" altLang="ko-KR" sz="1600" dirty="0"/>
              <a:t> file</a:t>
            </a:r>
            <a:r>
              <a:rPr kumimoji="1" lang="ko-KR" altLang="en-US" sz="1600" dirty="0"/>
              <a:t> 작성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670E5F-1B60-559B-37CE-0633C2FBE164}"/>
              </a:ext>
            </a:extLst>
          </p:cNvPr>
          <p:cNvSpPr txBox="1"/>
          <p:nvPr/>
        </p:nvSpPr>
        <p:spPr>
          <a:xfrm>
            <a:off x="9791801" y="1543834"/>
            <a:ext cx="214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&lt; prep.prm </a:t>
            </a:r>
            <a:r>
              <a:rPr kumimoji="1" lang="ko-KR" altLang="en-US" sz="1400" dirty="0"/>
              <a:t>파일 예시</a:t>
            </a:r>
            <a:r>
              <a:rPr kumimoji="1" lang="en-US" altLang="ko-KR" sz="1400" dirty="0"/>
              <a:t> &gt;</a:t>
            </a:r>
            <a:endParaRPr kumimoji="1"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BAF07-9A88-201E-353F-36F70A08700A}"/>
              </a:ext>
            </a:extLst>
          </p:cNvPr>
          <p:cNvSpPr txBox="1"/>
          <p:nvPr/>
        </p:nvSpPr>
        <p:spPr>
          <a:xfrm>
            <a:off x="231353" y="1560712"/>
            <a:ext cx="52765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3750" indent="-213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Protonation &amp; Partial charge assignment</a:t>
            </a:r>
            <a:r>
              <a:rPr kumimoji="1" lang="ko-KR" altLang="en-US" sz="1400" dirty="0"/>
              <a:t> 가 처리된 단백질 </a:t>
            </a:r>
            <a:r>
              <a:rPr kumimoji="1" lang="en-US" altLang="ko-KR" sz="1400" dirty="0"/>
              <a:t>mol2 file </a:t>
            </a:r>
            <a:r>
              <a:rPr kumimoji="1" lang="ko-KR" altLang="en-US" sz="1400" dirty="0"/>
              <a:t>준비</a:t>
            </a:r>
            <a:r>
              <a:rPr kumimoji="1" lang="en-US" altLang="ko-KR" sz="1400" dirty="0"/>
              <a:t> : Chimera, ADFR, Schrodinger software </a:t>
            </a:r>
            <a:r>
              <a:rPr kumimoji="1" lang="en-US" altLang="ko-KR" sz="1400" i="1" dirty="0"/>
              <a:t>etc.</a:t>
            </a:r>
          </a:p>
          <a:p>
            <a:pPr marL="213750" indent="-213750"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0070C0"/>
                </a:solidFill>
              </a:rPr>
              <a:t>Cavity </a:t>
            </a:r>
            <a:r>
              <a:rPr kumimoji="1" lang="en-US" altLang="ko-KR" sz="1200" b="1" dirty="0">
                <a:solidFill>
                  <a:srgbClr val="0070C0"/>
                </a:solidFill>
              </a:rPr>
              <a:t>(Binding pocket)</a:t>
            </a:r>
            <a:r>
              <a:rPr kumimoji="1" lang="ko-KR" altLang="en-US" sz="1400" dirty="0"/>
              <a:t>에 들어가 있는 리간드 </a:t>
            </a:r>
            <a:r>
              <a:rPr kumimoji="1" lang="en-US" altLang="ko-KR" sz="1400" dirty="0" err="1"/>
              <a:t>sdf</a:t>
            </a:r>
            <a:r>
              <a:rPr kumimoji="1" lang="en-US" altLang="ko-KR" sz="1400" dirty="0"/>
              <a:t> file</a:t>
            </a:r>
            <a:r>
              <a:rPr kumimoji="1" lang="ko-KR" altLang="en-US" sz="1400" dirty="0"/>
              <a:t> 준비</a:t>
            </a:r>
            <a:endParaRPr kumimoji="1" lang="en-US" altLang="ko-KR" sz="1400" dirty="0"/>
          </a:p>
          <a:p>
            <a:pPr marL="213750" indent="-213750">
              <a:buFont typeface="Arial" panose="020B0604020202020204" pitchFamily="34" charset="0"/>
              <a:buChar char="•"/>
            </a:pPr>
            <a:endParaRPr kumimoji="1" lang="en-US" altLang="ko-KR" sz="1400" dirty="0"/>
          </a:p>
          <a:p>
            <a:pPr marL="213750" indent="-213750">
              <a:buFont typeface="Arial" panose="020B0604020202020204" pitchFamily="34" charset="0"/>
              <a:buChar char="•"/>
            </a:pPr>
            <a:r>
              <a:rPr kumimoji="1" lang="en-US" altLang="ko-KR" sz="1400" dirty="0" err="1"/>
              <a:t>prm</a:t>
            </a:r>
            <a:r>
              <a:rPr kumimoji="1" lang="en-US" altLang="ko-KR" sz="1400" dirty="0"/>
              <a:t> file </a:t>
            </a:r>
            <a:r>
              <a:rPr kumimoji="1" lang="ko-KR" altLang="en-US" sz="1400" dirty="0"/>
              <a:t>작성</a:t>
            </a:r>
            <a:endParaRPr kumimoji="1" lang="en-US" altLang="ko-KR" sz="1400" dirty="0"/>
          </a:p>
        </p:txBody>
      </p:sp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C11A743-9382-C91C-E39F-E1052DB8F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113" y="1882416"/>
            <a:ext cx="4391147" cy="4624493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BEF1192E-DF2D-526D-57C3-C0D293C483B5}"/>
              </a:ext>
            </a:extLst>
          </p:cNvPr>
          <p:cNvSpPr/>
          <p:nvPr/>
        </p:nvSpPr>
        <p:spPr>
          <a:xfrm>
            <a:off x="7394254" y="2222431"/>
            <a:ext cx="2127380" cy="2909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1C7F76-00F4-153D-F628-11BC7B4724D7}"/>
              </a:ext>
            </a:extLst>
          </p:cNvPr>
          <p:cNvSpPr txBox="1"/>
          <p:nvPr/>
        </p:nvSpPr>
        <p:spPr>
          <a:xfrm>
            <a:off x="6152194" y="1956993"/>
            <a:ext cx="1317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solidFill>
                  <a:srgbClr val="FF0000"/>
                </a:solidFill>
              </a:rPr>
              <a:t>Receptor mol2 file</a:t>
            </a:r>
            <a:endParaRPr kumimoji="1"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3674681A-4CB5-D402-284F-CC9DD8B7DD39}"/>
              </a:ext>
            </a:extLst>
          </p:cNvPr>
          <p:cNvSpPr/>
          <p:nvPr/>
        </p:nvSpPr>
        <p:spPr>
          <a:xfrm>
            <a:off x="7674172" y="4383645"/>
            <a:ext cx="1800809" cy="2612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C4A4A013-BA1C-25C2-9829-9F8BFD452665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394254" y="4514274"/>
            <a:ext cx="2799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F24DC5-769B-12FA-BBE6-210AB697DCBB}"/>
              </a:ext>
            </a:extLst>
          </p:cNvPr>
          <p:cNvSpPr txBox="1"/>
          <p:nvPr/>
        </p:nvSpPr>
        <p:spPr>
          <a:xfrm>
            <a:off x="5997112" y="4300160"/>
            <a:ext cx="1473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000" b="1" dirty="0">
                <a:solidFill>
                  <a:srgbClr val="FF0000"/>
                </a:solidFill>
              </a:rPr>
              <a:t>Binding site</a:t>
            </a:r>
            <a:r>
              <a:rPr kumimoji="1" lang="ko-KR" altLang="en-US" sz="1000" b="1" dirty="0">
                <a:solidFill>
                  <a:srgbClr val="FF0000"/>
                </a:solidFill>
              </a:rPr>
              <a:t>에 결합한 리간드 </a:t>
            </a:r>
            <a:r>
              <a:rPr kumimoji="1" lang="en-US" altLang="ko-KR" sz="1000" b="1" dirty="0" err="1">
                <a:solidFill>
                  <a:srgbClr val="FF0000"/>
                </a:solidFill>
              </a:rPr>
              <a:t>sdf</a:t>
            </a:r>
            <a:r>
              <a:rPr kumimoji="1" lang="en-US" altLang="ko-KR" sz="1000" b="1" dirty="0">
                <a:solidFill>
                  <a:srgbClr val="FF0000"/>
                </a:solidFill>
              </a:rPr>
              <a:t> file</a:t>
            </a:r>
            <a:endParaRPr kumimoji="1"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220985-7581-5B0C-EDA6-4C6ACB4B829C}"/>
              </a:ext>
            </a:extLst>
          </p:cNvPr>
          <p:cNvSpPr txBox="1"/>
          <p:nvPr/>
        </p:nvSpPr>
        <p:spPr>
          <a:xfrm>
            <a:off x="231353" y="3090446"/>
            <a:ext cx="495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2.</a:t>
            </a:r>
            <a:r>
              <a:rPr kumimoji="1" lang="ko-KR" altLang="en-US" sz="1600" dirty="0"/>
              <a:t> 작성한 </a:t>
            </a:r>
            <a:r>
              <a:rPr kumimoji="1" lang="en-US" altLang="ko-KR" sz="1600" dirty="0" err="1"/>
              <a:t>prm</a:t>
            </a:r>
            <a:r>
              <a:rPr kumimoji="1" lang="en-US" altLang="ko-KR" sz="1600" dirty="0"/>
              <a:t> file</a:t>
            </a:r>
            <a:r>
              <a:rPr kumimoji="1" lang="ko-KR" altLang="en-US" sz="1600" dirty="0"/>
              <a:t>을 가지고 </a:t>
            </a:r>
            <a:r>
              <a:rPr kumimoji="1" lang="en-US" altLang="ko-KR" sz="1600" dirty="0"/>
              <a:t>cavity data generation</a:t>
            </a:r>
            <a:r>
              <a:rPr kumimoji="1" lang="ko-KR" altLang="en-US" sz="16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78093B-0789-827F-17E8-F612E2B81315}"/>
              </a:ext>
            </a:extLst>
          </p:cNvPr>
          <p:cNvSpPr txBox="1"/>
          <p:nvPr/>
        </p:nvSpPr>
        <p:spPr>
          <a:xfrm>
            <a:off x="231353" y="3456789"/>
            <a:ext cx="3219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sz="1200" dirty="0">
                <a:solidFill>
                  <a:srgbClr val="7030A0"/>
                </a:solidFill>
              </a:rPr>
              <a:t>$ </a:t>
            </a:r>
            <a:r>
              <a:rPr kumimoji="1" lang="en" altLang="ko-KR" sz="1200" dirty="0" err="1">
                <a:solidFill>
                  <a:srgbClr val="7030A0"/>
                </a:solidFill>
              </a:rPr>
              <a:t>rbcavity</a:t>
            </a:r>
            <a:r>
              <a:rPr kumimoji="1" lang="en" altLang="ko-KR" sz="1200" dirty="0">
                <a:solidFill>
                  <a:srgbClr val="7030A0"/>
                </a:solidFill>
              </a:rPr>
              <a:t> -was -d -r &lt;PRMFILE </a:t>
            </a:r>
            <a:r>
              <a:rPr kumimoji="1" lang="en" altLang="ko-KR" sz="1050" i="1" dirty="0">
                <a:solidFill>
                  <a:srgbClr val="7030A0"/>
                </a:solidFill>
              </a:rPr>
              <a:t>(</a:t>
            </a:r>
            <a:r>
              <a:rPr kumimoji="1" lang="en" altLang="ko-KR" sz="1050" i="1" dirty="0" err="1">
                <a:solidFill>
                  <a:srgbClr val="7030A0"/>
                </a:solidFill>
              </a:rPr>
              <a:t>prep.prm</a:t>
            </a:r>
            <a:r>
              <a:rPr kumimoji="1" lang="en" altLang="ko-KR" sz="1050" i="1" dirty="0">
                <a:solidFill>
                  <a:srgbClr val="7030A0"/>
                </a:solidFill>
              </a:rPr>
              <a:t>)</a:t>
            </a:r>
            <a:r>
              <a:rPr kumimoji="1" lang="en" altLang="ko-KR" sz="1200" dirty="0">
                <a:solidFill>
                  <a:srgbClr val="7030A0"/>
                </a:solidFill>
              </a:rPr>
              <a:t>&gt;</a:t>
            </a:r>
            <a:endParaRPr kumimoji="1"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5AEF41-1E43-4529-CC2C-685594BF04C6}"/>
              </a:ext>
            </a:extLst>
          </p:cNvPr>
          <p:cNvSpPr txBox="1"/>
          <p:nvPr/>
        </p:nvSpPr>
        <p:spPr>
          <a:xfrm>
            <a:off x="231353" y="3956313"/>
            <a:ext cx="4158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*</a:t>
            </a:r>
            <a:r>
              <a:rPr kumimoji="1" lang="en-US" altLang="ko-KR" sz="1400" dirty="0" err="1"/>
              <a:t>pymol</a:t>
            </a:r>
            <a:r>
              <a:rPr kumimoji="1" lang="ko-KR" altLang="en-US" sz="1400" dirty="0"/>
              <a:t>을 이용해 생성한 </a:t>
            </a:r>
            <a:r>
              <a:rPr kumimoji="1" lang="en-US" altLang="ko-KR" sz="1400" dirty="0"/>
              <a:t>cavity</a:t>
            </a:r>
            <a:r>
              <a:rPr kumimoji="1" lang="ko-KR" altLang="en-US" sz="1400" dirty="0"/>
              <a:t>를 확인할 수 있다</a:t>
            </a:r>
            <a:r>
              <a:rPr kumimoji="1" lang="en-US" altLang="ko-KR" sz="1400" dirty="0"/>
              <a:t>.</a:t>
            </a:r>
            <a:endParaRPr kumimoji="1"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6320ED-28F1-0E9C-F948-090CF9728D26}"/>
              </a:ext>
            </a:extLst>
          </p:cNvPr>
          <p:cNvSpPr txBox="1"/>
          <p:nvPr/>
        </p:nvSpPr>
        <p:spPr>
          <a:xfrm>
            <a:off x="231353" y="4329404"/>
            <a:ext cx="3411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000" dirty="0">
                <a:solidFill>
                  <a:srgbClr val="7030A0"/>
                </a:solidFill>
                <a:latin typeface="+mn-ea"/>
              </a:rPr>
              <a:t>$</a:t>
            </a:r>
            <a:r>
              <a:rPr lang="ko-KR" altLang="en-US" sz="1000" dirty="0">
                <a:solidFill>
                  <a:srgbClr val="7030A0"/>
                </a:solidFill>
                <a:latin typeface="+mn-ea"/>
              </a:rPr>
              <a:t> </a:t>
            </a:r>
            <a:r>
              <a:rPr lang="en" altLang="ko-KR" sz="1000" dirty="0" err="1">
                <a:solidFill>
                  <a:srgbClr val="7030A0"/>
                </a:solidFill>
                <a:latin typeface="+mn-ea"/>
              </a:rPr>
              <a:t>pymol</a:t>
            </a:r>
            <a:r>
              <a:rPr lang="en" altLang="ko-KR" sz="1000" dirty="0">
                <a:solidFill>
                  <a:srgbClr val="7030A0"/>
                </a:solidFill>
                <a:latin typeface="+mn-ea"/>
              </a:rPr>
              <a:t> &lt;RECEPTOR&gt;.mol2 &lt;LIGAND&gt;.</a:t>
            </a:r>
            <a:r>
              <a:rPr lang="en" altLang="ko-KR" sz="1000" dirty="0" err="1">
                <a:solidFill>
                  <a:srgbClr val="7030A0"/>
                </a:solidFill>
                <a:latin typeface="+mn-ea"/>
              </a:rPr>
              <a:t>sd</a:t>
            </a:r>
            <a:r>
              <a:rPr lang="en" altLang="ko-KR" sz="1000" dirty="0">
                <a:solidFill>
                  <a:srgbClr val="7030A0"/>
                </a:solidFill>
                <a:latin typeface="+mn-ea"/>
              </a:rPr>
              <a:t> &lt;GRID&gt;.</a:t>
            </a:r>
            <a:r>
              <a:rPr lang="en" altLang="ko-KR" sz="1000" dirty="0" err="1">
                <a:solidFill>
                  <a:srgbClr val="7030A0"/>
                </a:solidFill>
                <a:latin typeface="+mn-ea"/>
              </a:rPr>
              <a:t>grd</a:t>
            </a:r>
            <a:endParaRPr lang="en" altLang="ko-KR" sz="1000" b="0" i="0" dirty="0">
              <a:solidFill>
                <a:srgbClr val="7030A0"/>
              </a:solidFill>
              <a:effectLst/>
              <a:latin typeface="+mn-ea"/>
            </a:endParaRPr>
          </a:p>
          <a:p>
            <a:pPr>
              <a:spcAft>
                <a:spcPts val="600"/>
              </a:spcAft>
            </a:pPr>
            <a:r>
              <a:rPr kumimoji="1" lang="ko-KR" altLang="en-US" sz="1000" dirty="0">
                <a:solidFill>
                  <a:srgbClr val="7030A0"/>
                </a:solidFill>
                <a:latin typeface="+mn-ea"/>
              </a:rPr>
              <a:t>→ </a:t>
            </a:r>
            <a:r>
              <a:rPr kumimoji="1" lang="en-US" altLang="ko-KR" sz="1000" dirty="0" err="1">
                <a:solidFill>
                  <a:srgbClr val="7030A0"/>
                </a:solidFill>
                <a:latin typeface="+mn-ea"/>
              </a:rPr>
              <a:t>pymol</a:t>
            </a:r>
            <a:r>
              <a:rPr kumimoji="1" lang="en-US" altLang="ko-KR" sz="1000" dirty="0">
                <a:solidFill>
                  <a:srgbClr val="7030A0"/>
                </a:solidFill>
                <a:latin typeface="+mn-ea"/>
              </a:rPr>
              <a:t> command line</a:t>
            </a:r>
            <a:r>
              <a:rPr kumimoji="1" lang="ko-KR" altLang="en-US" sz="1000" dirty="0">
                <a:solidFill>
                  <a:srgbClr val="7030A0"/>
                </a:solidFill>
                <a:latin typeface="+mn-ea"/>
              </a:rPr>
              <a:t>에서 다음 입력</a:t>
            </a:r>
            <a:endParaRPr kumimoji="1" lang="en-US" altLang="ko-KR" sz="1000" dirty="0">
              <a:solidFill>
                <a:srgbClr val="7030A0"/>
              </a:solidFill>
              <a:latin typeface="+mn-ea"/>
            </a:endParaRPr>
          </a:p>
          <a:p>
            <a:r>
              <a:rPr kumimoji="1" lang="en-US" altLang="ko-KR" sz="1000" dirty="0">
                <a:solidFill>
                  <a:srgbClr val="7030A0"/>
                </a:solidFill>
                <a:latin typeface="+mn-ea"/>
              </a:rPr>
              <a:t>$</a:t>
            </a:r>
            <a:r>
              <a:rPr kumimoji="1" lang="ko-KR" altLang="en-US" sz="1000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" altLang="ko-KR" sz="1000" dirty="0" err="1">
                <a:solidFill>
                  <a:srgbClr val="7030A0"/>
                </a:solidFill>
                <a:latin typeface="+mn-ea"/>
              </a:rPr>
              <a:t>isomesh</a:t>
            </a:r>
            <a:r>
              <a:rPr kumimoji="1" lang="en" altLang="ko-KR" sz="1000" dirty="0">
                <a:solidFill>
                  <a:srgbClr val="7030A0"/>
                </a:solidFill>
                <a:latin typeface="+mn-ea"/>
              </a:rPr>
              <a:t> cavity, &lt;GRID&gt;.</a:t>
            </a:r>
            <a:r>
              <a:rPr kumimoji="1" lang="en" altLang="ko-KR" sz="1000" dirty="0" err="1">
                <a:solidFill>
                  <a:srgbClr val="7030A0"/>
                </a:solidFill>
                <a:latin typeface="+mn-ea"/>
              </a:rPr>
              <a:t>grd</a:t>
            </a:r>
            <a:r>
              <a:rPr kumimoji="1" lang="en" altLang="ko-KR" sz="1000" dirty="0">
                <a:solidFill>
                  <a:srgbClr val="7030A0"/>
                </a:solidFill>
                <a:latin typeface="+mn-ea"/>
              </a:rPr>
              <a:t>, 0.99</a:t>
            </a:r>
            <a:endParaRPr kumimoji="1" lang="ko-KR" altLang="en-US" sz="1000" dirty="0">
              <a:solidFill>
                <a:srgbClr val="7030A0"/>
              </a:solidFill>
              <a:latin typeface="+mn-ea"/>
            </a:endParaRPr>
          </a:p>
        </p:txBody>
      </p:sp>
      <p:pic>
        <p:nvPicPr>
          <p:cNvPr id="32" name="그림 31" descr="예술, 그래픽, 그린, 그래픽 디자인이(가) 표시된 사진&#10;&#10;자동 생성된 설명">
            <a:extLst>
              <a:ext uri="{FF2B5EF4-FFF2-40B4-BE49-F238E27FC236}">
                <a16:creationId xmlns:a16="http://schemas.microsoft.com/office/drawing/2014/main" id="{422919F8-96AF-8DEB-B91B-6856FD722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514" y="4765584"/>
            <a:ext cx="2548305" cy="18889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1DB307C-CA5F-8091-82BF-30DEE81F9F02}"/>
              </a:ext>
            </a:extLst>
          </p:cNvPr>
          <p:cNvSpPr txBox="1"/>
          <p:nvPr/>
        </p:nvSpPr>
        <p:spPr>
          <a:xfrm>
            <a:off x="1296394" y="6417891"/>
            <a:ext cx="21242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i="1" dirty="0" err="1"/>
              <a:t>pymol</a:t>
            </a:r>
            <a:r>
              <a:rPr kumimoji="1" lang="ko-KR" altLang="en-US" sz="1050" i="1" dirty="0"/>
              <a:t>로 관찰한 </a:t>
            </a:r>
            <a:r>
              <a:rPr kumimoji="1" lang="en-US" altLang="ko-KR" sz="1050" i="1" dirty="0"/>
              <a:t>binding pocket</a:t>
            </a:r>
            <a:endParaRPr kumimoji="1" lang="ko-KR" alt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227016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1EDB9BB-292A-C47B-0E7C-52BB03D9B251}"/>
              </a:ext>
            </a:extLst>
          </p:cNvPr>
          <p:cNvCxnSpPr/>
          <p:nvPr/>
        </p:nvCxnSpPr>
        <p:spPr>
          <a:xfrm>
            <a:off x="308472" y="925417"/>
            <a:ext cx="1155669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49919C-5D64-9835-3845-DABF9E51B917}"/>
              </a:ext>
            </a:extLst>
          </p:cNvPr>
          <p:cNvSpPr txBox="1"/>
          <p:nvPr/>
        </p:nvSpPr>
        <p:spPr>
          <a:xfrm>
            <a:off x="308472" y="313151"/>
            <a:ext cx="166616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b="1" dirty="0"/>
              <a:t>Workflow</a:t>
            </a:r>
            <a:endParaRPr kumimoji="1" lang="ko-KR" altLang="en-US" sz="2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D7433D-F75E-1ADE-8FF8-542542D75768}"/>
              </a:ext>
            </a:extLst>
          </p:cNvPr>
          <p:cNvSpPr txBox="1"/>
          <p:nvPr/>
        </p:nvSpPr>
        <p:spPr>
          <a:xfrm>
            <a:off x="231353" y="1058399"/>
            <a:ext cx="4331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3. Docking </a:t>
            </a:r>
            <a:r>
              <a:rPr kumimoji="1" lang="ko-KR" altLang="en-US" sz="1600" dirty="0"/>
              <a:t>시킬 </a:t>
            </a:r>
            <a:r>
              <a:rPr kumimoji="1" lang="en-US" altLang="ko-KR" sz="1600" dirty="0"/>
              <a:t>ligand </a:t>
            </a:r>
            <a:r>
              <a:rPr kumimoji="1" lang="ko-KR" altLang="en-US" sz="1600" dirty="0"/>
              <a:t>준비 </a:t>
            </a:r>
            <a:r>
              <a:rPr kumimoji="1" lang="en-US" altLang="ko-KR" sz="1600" dirty="0"/>
              <a:t>&amp;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docking </a:t>
            </a:r>
            <a:r>
              <a:rPr kumimoji="1" lang="ko-KR" altLang="en-US" sz="1600" dirty="0"/>
              <a:t>수행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BAF07-9A88-201E-353F-36F70A08700A}"/>
              </a:ext>
            </a:extLst>
          </p:cNvPr>
          <p:cNvSpPr txBox="1"/>
          <p:nvPr/>
        </p:nvSpPr>
        <p:spPr>
          <a:xfrm>
            <a:off x="231353" y="1516124"/>
            <a:ext cx="49323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3750" indent="-213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 err="1"/>
              <a:t>리간드는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protonation &amp; partial charge assignment</a:t>
            </a:r>
            <a:r>
              <a:rPr kumimoji="1" lang="ko-KR" altLang="en-US" sz="1400" dirty="0"/>
              <a:t> 가 처리된 </a:t>
            </a:r>
            <a:r>
              <a:rPr kumimoji="1" lang="en-US" altLang="ko-KR" sz="1400" dirty="0"/>
              <a:t>3D </a:t>
            </a:r>
            <a:r>
              <a:rPr kumimoji="1" lang="en-US" altLang="ko-KR" sz="1400" dirty="0" err="1"/>
              <a:t>sdf</a:t>
            </a:r>
            <a:r>
              <a:rPr kumimoji="1" lang="en-US" altLang="ko-KR" sz="1400" dirty="0"/>
              <a:t> file</a:t>
            </a:r>
            <a:r>
              <a:rPr kumimoji="1" lang="ko-KR" altLang="en-US" sz="1400" dirty="0"/>
              <a:t>이 필요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r>
              <a:rPr kumimoji="1" lang="en-US" altLang="ko-KR" sz="1200" dirty="0"/>
              <a:t>(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2D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분자일 시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,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계산되지 않는다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.</a:t>
            </a:r>
            <a:r>
              <a:rPr kumimoji="1" lang="en-US" altLang="ko-KR" sz="1200" dirty="0"/>
              <a:t>)</a:t>
            </a:r>
          </a:p>
          <a:p>
            <a:pPr marL="213750" indent="-213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Docking </a:t>
            </a:r>
            <a:r>
              <a:rPr kumimoji="1" lang="ko-KR" altLang="en-US" sz="1400" dirty="0"/>
              <a:t>계산 명령어</a:t>
            </a:r>
            <a:endParaRPr kumimoji="1" lang="en-US" altLang="ko-KR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78093B-0789-827F-17E8-F612E2B81315}"/>
              </a:ext>
            </a:extLst>
          </p:cNvPr>
          <p:cNvSpPr txBox="1"/>
          <p:nvPr/>
        </p:nvSpPr>
        <p:spPr>
          <a:xfrm>
            <a:off x="231353" y="2441129"/>
            <a:ext cx="5403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sz="1200" dirty="0">
                <a:solidFill>
                  <a:srgbClr val="7030A0"/>
                </a:solidFill>
              </a:rPr>
              <a:t>$ </a:t>
            </a:r>
            <a:r>
              <a:rPr kumimoji="1" lang="en" altLang="ko-KR" sz="1200" dirty="0" err="1">
                <a:solidFill>
                  <a:srgbClr val="7030A0"/>
                </a:solidFill>
              </a:rPr>
              <a:t>rbdock</a:t>
            </a:r>
            <a:r>
              <a:rPr kumimoji="1" lang="en" altLang="ko-KR" sz="1200" dirty="0">
                <a:solidFill>
                  <a:srgbClr val="7030A0"/>
                </a:solidFill>
              </a:rPr>
              <a:t> -</a:t>
            </a:r>
            <a:r>
              <a:rPr kumimoji="1" lang="en" altLang="ko-KR" sz="1200" dirty="0" err="1">
                <a:solidFill>
                  <a:srgbClr val="7030A0"/>
                </a:solidFill>
              </a:rPr>
              <a:t>i</a:t>
            </a:r>
            <a:r>
              <a:rPr kumimoji="1" lang="en" altLang="ko-KR" sz="1200" dirty="0">
                <a:solidFill>
                  <a:srgbClr val="7030A0"/>
                </a:solidFill>
              </a:rPr>
              <a:t> &lt;INPUT&gt;.</a:t>
            </a:r>
            <a:r>
              <a:rPr kumimoji="1" lang="en" altLang="ko-KR" sz="1200" dirty="0" err="1">
                <a:solidFill>
                  <a:srgbClr val="7030A0"/>
                </a:solidFill>
              </a:rPr>
              <a:t>sdf</a:t>
            </a:r>
            <a:r>
              <a:rPr kumimoji="1" lang="en" altLang="ko-KR" sz="1200" dirty="0">
                <a:solidFill>
                  <a:srgbClr val="7030A0"/>
                </a:solidFill>
              </a:rPr>
              <a:t> -o &lt;OUTPUT&gt; -r &lt;PRMFILE&gt; -p </a:t>
            </a:r>
            <a:r>
              <a:rPr kumimoji="1" lang="en" altLang="ko-KR" sz="1200" dirty="0" err="1">
                <a:solidFill>
                  <a:srgbClr val="7030A0"/>
                </a:solidFill>
              </a:rPr>
              <a:t>dock.prm</a:t>
            </a:r>
            <a:r>
              <a:rPr kumimoji="1" lang="en" altLang="ko-KR" sz="1200" dirty="0">
                <a:solidFill>
                  <a:srgbClr val="7030A0"/>
                </a:solidFill>
              </a:rPr>
              <a:t> -n 100</a:t>
            </a:r>
            <a:endParaRPr kumimoji="1" lang="ko-KR" altLang="en-US" sz="1200" dirty="0">
              <a:solidFill>
                <a:srgbClr val="7030A0"/>
              </a:solidFill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0A28C09-CCD3-76B4-FE65-B9575C9C7D83}"/>
              </a:ext>
            </a:extLst>
          </p:cNvPr>
          <p:cNvCxnSpPr/>
          <p:nvPr/>
        </p:nvCxnSpPr>
        <p:spPr>
          <a:xfrm>
            <a:off x="4389120" y="2718128"/>
            <a:ext cx="6777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8BAC47-0AAF-7B64-8B16-22DE134985B2}"/>
              </a:ext>
            </a:extLst>
          </p:cNvPr>
          <p:cNvSpPr txBox="1"/>
          <p:nvPr/>
        </p:nvSpPr>
        <p:spPr>
          <a:xfrm>
            <a:off x="3256080" y="2810461"/>
            <a:ext cx="261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900" i="1" dirty="0" err="1"/>
              <a:t>rdock</a:t>
            </a:r>
            <a:r>
              <a:rPr kumimoji="1" lang="ko-KR" altLang="en-US" sz="900" i="1" dirty="0"/>
              <a:t>이 설치된 경로에 있는 </a:t>
            </a:r>
            <a:r>
              <a:rPr kumimoji="1" lang="en-US" altLang="ko-KR" sz="900" i="1" dirty="0"/>
              <a:t>parameter file</a:t>
            </a:r>
            <a:r>
              <a:rPr kumimoji="1" lang="ko-KR" altLang="en-US" sz="900" i="1" dirty="0"/>
              <a:t>로</a:t>
            </a:r>
            <a:r>
              <a:rPr kumimoji="1" lang="en-US" altLang="ko-KR" sz="900" i="1" dirty="0"/>
              <a:t>,</a:t>
            </a:r>
            <a:r>
              <a:rPr kumimoji="1" lang="ko-KR" altLang="en-US" sz="900" i="1" dirty="0"/>
              <a:t> 별도의 설정 필요</a:t>
            </a:r>
            <a:r>
              <a:rPr kumimoji="1" lang="en-US" altLang="ko-KR" sz="900" i="1" dirty="0"/>
              <a:t> x</a:t>
            </a:r>
            <a:endParaRPr kumimoji="1" lang="ko-KR" altLang="en-US" sz="900" i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C813D10-5C1A-9E38-4D78-26929327047B}"/>
              </a:ext>
            </a:extLst>
          </p:cNvPr>
          <p:cNvCxnSpPr>
            <a:cxnSpLocks/>
          </p:cNvCxnSpPr>
          <p:nvPr/>
        </p:nvCxnSpPr>
        <p:spPr>
          <a:xfrm flipH="1">
            <a:off x="2697511" y="2718128"/>
            <a:ext cx="1" cy="461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24A511-4A16-6192-96E6-F2270D07ED6E}"/>
              </a:ext>
            </a:extLst>
          </p:cNvPr>
          <p:cNvSpPr txBox="1"/>
          <p:nvPr/>
        </p:nvSpPr>
        <p:spPr>
          <a:xfrm>
            <a:off x="1515937" y="3253762"/>
            <a:ext cx="2363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i="1" dirty="0"/>
              <a:t>output file </a:t>
            </a:r>
            <a:r>
              <a:rPr kumimoji="1" lang="ko-KR" altLang="en-US" sz="1000" i="1" dirty="0"/>
              <a:t>접두어</a:t>
            </a:r>
            <a:r>
              <a:rPr kumimoji="1" lang="en-US" altLang="ko-KR" sz="1000" i="1" dirty="0"/>
              <a:t>,</a:t>
            </a:r>
            <a:r>
              <a:rPr kumimoji="1" lang="ko-KR" altLang="en-US" sz="1000" i="1" dirty="0"/>
              <a:t> </a:t>
            </a:r>
            <a:r>
              <a:rPr kumimoji="1" lang="en-US" altLang="ko-KR" sz="1000" i="1" dirty="0" err="1"/>
              <a:t>sd</a:t>
            </a:r>
            <a:r>
              <a:rPr kumimoji="1" lang="en-US" altLang="ko-KR" sz="1000" i="1" dirty="0"/>
              <a:t> file</a:t>
            </a:r>
            <a:r>
              <a:rPr kumimoji="1" lang="ko-KR" altLang="en-US" sz="1000" i="1" dirty="0"/>
              <a:t>로 생성된다</a:t>
            </a:r>
            <a:r>
              <a:rPr kumimoji="1" lang="en-US" altLang="ko-KR" sz="1000" i="1" dirty="0"/>
              <a:t>.</a:t>
            </a:r>
            <a:endParaRPr kumimoji="1" lang="ko-KR" altLang="en-US" sz="1000" i="1" dirty="0"/>
          </a:p>
        </p:txBody>
      </p:sp>
      <p:pic>
        <p:nvPicPr>
          <p:cNvPr id="17" name="그림 16" descr="그래픽, 스크린샷, 예술, 그래픽 디자인이(가) 표시된 사진&#10;&#10;자동 생성된 설명">
            <a:extLst>
              <a:ext uri="{FF2B5EF4-FFF2-40B4-BE49-F238E27FC236}">
                <a16:creationId xmlns:a16="http://schemas.microsoft.com/office/drawing/2014/main" id="{CC46F978-C6D5-CD42-F872-B1E107750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61" y="3678208"/>
            <a:ext cx="3577546" cy="299821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EC9D19E-7EDB-9342-30FD-C063FD4BBF46}"/>
              </a:ext>
            </a:extLst>
          </p:cNvPr>
          <p:cNvSpPr txBox="1"/>
          <p:nvPr/>
        </p:nvSpPr>
        <p:spPr>
          <a:xfrm>
            <a:off x="3805380" y="6153199"/>
            <a:ext cx="3179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i="1" dirty="0"/>
              <a:t>Native ligand </a:t>
            </a:r>
            <a:r>
              <a:rPr kumimoji="1" lang="en-US" altLang="ko-KR" sz="1200" i="1" dirty="0"/>
              <a:t>(magenta)</a:t>
            </a:r>
            <a:r>
              <a:rPr kumimoji="1" lang="ko-KR" altLang="en-US" sz="1400" i="1" dirty="0"/>
              <a:t>와 </a:t>
            </a:r>
            <a:br>
              <a:rPr kumimoji="1" lang="en-US" altLang="ko-KR" sz="1400" i="1" dirty="0"/>
            </a:br>
            <a:r>
              <a:rPr kumimoji="1" lang="en-US" altLang="ko-KR" sz="1400" i="1" dirty="0"/>
              <a:t>docking </a:t>
            </a:r>
            <a:r>
              <a:rPr kumimoji="1" lang="ko-KR" altLang="en-US" sz="1400" i="1" dirty="0"/>
              <a:t>된 </a:t>
            </a:r>
            <a:r>
              <a:rPr kumimoji="1" lang="en-US" altLang="ko-KR" sz="1400" i="1" dirty="0"/>
              <a:t>ligand </a:t>
            </a:r>
            <a:r>
              <a:rPr kumimoji="1" lang="en-US" altLang="ko-KR" sz="1200" i="1" dirty="0"/>
              <a:t>(light green)</a:t>
            </a:r>
            <a:r>
              <a:rPr kumimoji="1" lang="en-US" altLang="ko-KR" sz="1400" i="1" dirty="0"/>
              <a:t> pose</a:t>
            </a:r>
            <a:endParaRPr kumimoji="1" lang="ko-KR" altLang="en-US" sz="1400" i="1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19C01D75-F4B8-31BC-F36B-C0D9337A1214}"/>
              </a:ext>
            </a:extLst>
          </p:cNvPr>
          <p:cNvCxnSpPr>
            <a:cxnSpLocks/>
          </p:cNvCxnSpPr>
          <p:nvPr/>
        </p:nvCxnSpPr>
        <p:spPr>
          <a:xfrm>
            <a:off x="6896100" y="1201236"/>
            <a:ext cx="0" cy="547518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CF28E3F-50AC-8DAF-FD6A-C37088B4C9C0}"/>
              </a:ext>
            </a:extLst>
          </p:cNvPr>
          <p:cNvSpPr txBox="1"/>
          <p:nvPr/>
        </p:nvSpPr>
        <p:spPr>
          <a:xfrm>
            <a:off x="7003339" y="1516124"/>
            <a:ext cx="344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1200" dirty="0">
                <a:solidFill>
                  <a:schemeClr val="accent5"/>
                </a:solidFill>
              </a:rPr>
              <a:t>$ </a:t>
            </a:r>
            <a:r>
              <a:rPr lang="en" altLang="ko-KR" sz="1200" dirty="0" err="1">
                <a:solidFill>
                  <a:schemeClr val="accent5"/>
                </a:solidFill>
              </a:rPr>
              <a:t>sdreport</a:t>
            </a:r>
            <a:r>
              <a:rPr lang="en" altLang="ko-KR" sz="1200" dirty="0">
                <a:solidFill>
                  <a:schemeClr val="accent5"/>
                </a:solidFill>
              </a:rPr>
              <a:t> -t </a:t>
            </a:r>
            <a:r>
              <a:rPr lang="en" altLang="ko-KR" sz="1200" dirty="0" err="1">
                <a:solidFill>
                  <a:schemeClr val="accent5"/>
                </a:solidFill>
              </a:rPr>
              <a:t>OUTPUT.sd</a:t>
            </a:r>
            <a:r>
              <a:rPr lang="en" altLang="ko-KR" sz="1200" dirty="0">
                <a:solidFill>
                  <a:schemeClr val="accent5"/>
                </a:solidFill>
              </a:rPr>
              <a:t> &gt; </a:t>
            </a:r>
            <a:r>
              <a:rPr lang="en" altLang="ko-KR" sz="1200" dirty="0" err="1">
                <a:solidFill>
                  <a:schemeClr val="accent5"/>
                </a:solidFill>
              </a:rPr>
              <a:t>sdreport_results.txt</a:t>
            </a:r>
            <a:endParaRPr kumimoji="1"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6443F0-430D-BBE6-10C1-440D27C3C04F}"/>
              </a:ext>
            </a:extLst>
          </p:cNvPr>
          <p:cNvSpPr txBox="1"/>
          <p:nvPr/>
        </p:nvSpPr>
        <p:spPr>
          <a:xfrm>
            <a:off x="6985000" y="1058399"/>
            <a:ext cx="222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4. Docking score </a:t>
            </a:r>
            <a:r>
              <a:rPr kumimoji="1" lang="ko-KR" altLang="en-US" sz="1600" dirty="0"/>
              <a:t>정리</a:t>
            </a:r>
          </a:p>
        </p:txBody>
      </p:sp>
      <p:pic>
        <p:nvPicPr>
          <p:cNvPr id="37" name="그림 36" descr="텍스트, 스크린샷, 메뉴이(가) 표시된 사진&#10;&#10;자동 생성된 설명">
            <a:extLst>
              <a:ext uri="{FF2B5EF4-FFF2-40B4-BE49-F238E27FC236}">
                <a16:creationId xmlns:a16="http://schemas.microsoft.com/office/drawing/2014/main" id="{B27BD2F7-29EE-9110-72F7-BD74F0974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444" y="1912294"/>
            <a:ext cx="4828089" cy="287432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45E071A-1B2A-DE97-7062-3BAE52B88554}"/>
              </a:ext>
            </a:extLst>
          </p:cNvPr>
          <p:cNvSpPr txBox="1"/>
          <p:nvPr/>
        </p:nvSpPr>
        <p:spPr>
          <a:xfrm>
            <a:off x="10137166" y="4883327"/>
            <a:ext cx="1868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sz="1200" i="1" dirty="0" err="1"/>
              <a:t>sdreport_results.txt</a:t>
            </a:r>
            <a:r>
              <a:rPr kumimoji="1" lang="ko-KR" altLang="en-US" sz="1200" i="1" dirty="0"/>
              <a:t> 예시</a:t>
            </a:r>
          </a:p>
        </p:txBody>
      </p:sp>
    </p:spTree>
    <p:extLst>
      <p:ext uri="{BB962C8B-B14F-4D97-AF65-F5344CB8AC3E}">
        <p14:creationId xmlns:p14="http://schemas.microsoft.com/office/powerpoint/2010/main" val="1465386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1EDB9BB-292A-C47B-0E7C-52BB03D9B251}"/>
              </a:ext>
            </a:extLst>
          </p:cNvPr>
          <p:cNvCxnSpPr/>
          <p:nvPr/>
        </p:nvCxnSpPr>
        <p:spPr>
          <a:xfrm>
            <a:off x="308472" y="925417"/>
            <a:ext cx="1155669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49919C-5D64-9835-3845-DABF9E51B917}"/>
              </a:ext>
            </a:extLst>
          </p:cNvPr>
          <p:cNvSpPr txBox="1"/>
          <p:nvPr/>
        </p:nvSpPr>
        <p:spPr>
          <a:xfrm>
            <a:off x="308472" y="313151"/>
            <a:ext cx="21659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b="1" dirty="0"/>
              <a:t>Supplements</a:t>
            </a:r>
            <a:endParaRPr kumimoji="1" lang="ko-KR" altLang="en-US" sz="2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CF7D38-173A-CCAD-00E3-FE4444C66E76}"/>
              </a:ext>
            </a:extLst>
          </p:cNvPr>
          <p:cNvSpPr txBox="1"/>
          <p:nvPr/>
        </p:nvSpPr>
        <p:spPr>
          <a:xfrm>
            <a:off x="308472" y="1060630"/>
            <a:ext cx="3188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sz="1200" i="1" dirty="0">
                <a:hlinkClick r:id="rId2"/>
              </a:rPr>
              <a:t>https://</a:t>
            </a:r>
            <a:r>
              <a:rPr kumimoji="1" lang="en" altLang="ko-KR" sz="1200" i="1" dirty="0" err="1">
                <a:hlinkClick r:id="rId2"/>
              </a:rPr>
              <a:t>rdock.github.io</a:t>
            </a:r>
            <a:r>
              <a:rPr kumimoji="1" lang="en" altLang="ko-KR" sz="1200" i="1" dirty="0">
                <a:hlinkClick r:id="rId2"/>
              </a:rPr>
              <a:t>/docking-in-3-steps/</a:t>
            </a:r>
            <a:endParaRPr kumimoji="1" lang="ko-KR" altLang="en-US" sz="1200" i="1" dirty="0"/>
          </a:p>
        </p:txBody>
      </p:sp>
      <p:pic>
        <p:nvPicPr>
          <p:cNvPr id="9" name="그림 8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934A3B17-444E-2AA8-41F0-FD898E750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72" y="1472841"/>
            <a:ext cx="6689945" cy="5105856"/>
          </a:xfrm>
          <a:prstGeom prst="rect">
            <a:avLst/>
          </a:prstGeom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B8F1820F-ABCE-331D-87DD-96F5C8184BDB}"/>
              </a:ext>
            </a:extLst>
          </p:cNvPr>
          <p:cNvSpPr/>
          <p:nvPr/>
        </p:nvSpPr>
        <p:spPr>
          <a:xfrm>
            <a:off x="3860800" y="2844800"/>
            <a:ext cx="1752600" cy="1917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A6CC8F9-4985-6A63-C807-3EA9BF564100}"/>
              </a:ext>
            </a:extLst>
          </p:cNvPr>
          <p:cNvCxnSpPr>
            <a:stCxn id="10" idx="3"/>
          </p:cNvCxnSpPr>
          <p:nvPr/>
        </p:nvCxnSpPr>
        <p:spPr>
          <a:xfrm>
            <a:off x="5613400" y="3803650"/>
            <a:ext cx="18415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7B486F-5FB5-1178-385D-8BAF4B984B5F}"/>
              </a:ext>
            </a:extLst>
          </p:cNvPr>
          <p:cNvSpPr txBox="1"/>
          <p:nvPr/>
        </p:nvSpPr>
        <p:spPr>
          <a:xfrm>
            <a:off x="7454900" y="3515118"/>
            <a:ext cx="223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Tutorial tab</a:t>
            </a:r>
            <a:r>
              <a:rPr kumimoji="1" lang="ko-KR" altLang="en-US" sz="1400" dirty="0"/>
              <a:t>에 더 다양한 사용 팁들이 있다</a:t>
            </a:r>
            <a:r>
              <a:rPr kumimoji="1" lang="en-US" altLang="ko-KR" sz="1400" dirty="0"/>
              <a:t>.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130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381</Words>
  <Application>Microsoft Macintosh PowerPoint</Application>
  <PresentationFormat>와이드스크린</PresentationFormat>
  <Paragraphs>47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이수원</dc:creator>
  <cp:lastModifiedBy>이수원</cp:lastModifiedBy>
  <cp:revision>1</cp:revision>
  <dcterms:created xsi:type="dcterms:W3CDTF">2024-08-26T10:06:13Z</dcterms:created>
  <dcterms:modified xsi:type="dcterms:W3CDTF">2024-08-30T11:29:10Z</dcterms:modified>
</cp:coreProperties>
</file>