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7" y="-125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A93DAE-7BF2-47A7-9D7C-7A949DCAC0AF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BA0542-8123-4930-8126-91AE62A9F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회원관리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이단비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0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87624" y="1412776"/>
          <a:ext cx="6720408" cy="4552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0102"/>
                <a:gridCol w="1680102"/>
                <a:gridCol w="1680102"/>
                <a:gridCol w="1680102"/>
              </a:tblGrid>
              <a:tr h="113807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프로젝트 명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0">
                          <a:latin typeface="+mn-ea"/>
                          <a:ea typeface="+mn-ea"/>
                        </a:rPr>
                        <a:t>회원관리 </a:t>
                      </a:r>
                      <a:endParaRPr lang="ko-KR" altLang="en-US" b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0"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b="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개발기간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2022.09.30~</a:t>
                      </a:r>
                      <a:endParaRPr lang="en-US" altLang="ko-KR" b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2022.10.7</a:t>
                      </a:r>
                      <a:endParaRPr lang="ko-KR" altLang="en-US" b="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113807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프로젝트 성격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>
                          <a:latin typeface="+mn-ea"/>
                          <a:ea typeface="+mn-ea"/>
                        </a:rPr>
                        <a:t>콘솔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프로젝트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개발인원 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>
                          <a:latin typeface="+mn-ea"/>
                          <a:ea typeface="+mn-ea"/>
                        </a:rPr>
                        <a:t>명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3807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프로젝트개요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회원관리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개발환경 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baseline="0">
                          <a:latin typeface="+mn-ea"/>
                          <a:ea typeface="+mn-ea"/>
                        </a:rPr>
                        <a:t> 10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113807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개발언어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kumimoji="0" lang="en-US" altLang="ko-KR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Java(JDK 1.8)</a:t>
                      </a:r>
                      <a:endParaRPr lang="ko-KR" altLang="en-US" b="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개발도구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intelliJ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기능구현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회원정보 입력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3371933" cy="372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9511" y="4005064"/>
            <a:ext cx="2952328" cy="1641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회원정보 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입력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정보출력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b="1" dirty="0" smtClean="0"/>
              <a:t>기능구현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5" y="1700808"/>
            <a:ext cx="3528392" cy="43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7584" y="4267053"/>
            <a:ext cx="32403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 목록 보기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b="1" dirty="0" smtClean="0"/>
              <a:t>기능구현</a:t>
            </a:r>
            <a:endParaRPr lang="ko-KR" alt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3672408" cy="452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97" y="4108504"/>
            <a:ext cx="2650130" cy="203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06078" y="5117417"/>
            <a:ext cx="2129611" cy="103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b="1" dirty="0" smtClean="0"/>
              <a:t>기능구현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80075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4365104"/>
            <a:ext cx="3168352" cy="183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기능구현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회원정보 삭제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이름 입력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77832"/>
            <a:ext cx="4569877" cy="382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2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29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원본</vt:lpstr>
      <vt:lpstr>회원관리 프로그램</vt:lpstr>
      <vt:lpstr>슬라이드 2</vt:lpstr>
      <vt:lpstr>기능구현</vt:lpstr>
      <vt:lpstr>기능구현</vt:lpstr>
      <vt:lpstr>기능구현</vt:lpstr>
      <vt:lpstr>기능구현</vt:lpstr>
      <vt:lpstr>기능구현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2022-10-08T05:12:12.000</dcterms:created>
  <dc:creator>이단비</dc:creator>
  <cp:lastModifiedBy>db292</cp:lastModifiedBy>
  <dcterms:modified xsi:type="dcterms:W3CDTF">2022-11-09T17:27:06.600</dcterms:modified>
  <cp:revision>4</cp:revision>
  <dc:title>회원관리 프로그램</dc:title>
  <cp:version>1000.0000.01</cp:version>
</cp:coreProperties>
</file>