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9" d="100"/>
          <a:sy n="89" d="100"/>
        </p:scale>
        <p:origin x="188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EB21-945B-8F70-21F1-B0B316068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BA1E4-22BE-B31A-97CB-5EB2D35EB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F55B-E5A8-C3A3-DF18-928F464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0D93-B666-0907-008B-7F413EC1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88A5-CE4F-E527-2337-F3F5BF5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673F-11B3-B91D-B37D-77FA83B3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F15C-3C92-352C-2218-EF5EA18FE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70E4-846A-DEF6-59F5-64335CBA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FF72-10F8-1218-13B2-86C51F0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104B-04B3-B45C-EFDF-D3056090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020D9-C67B-A52F-5287-26D1E89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839D-9930-DA03-F682-73FD6C444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0712-37EC-C764-AC08-37B8C1F4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DBB7-1892-929B-9747-DFC0686D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F0E3-B438-4C64-C762-47D8056E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2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C5C8-6F8A-EDB1-A491-6C769684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8086-AE77-8428-C540-294652CD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A690-D93A-CAF7-F318-86ED273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4B66-297A-35FB-1036-1FB5C183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6AF7-F085-EFD2-8CDC-5315322D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CB4D-D37E-0E3A-3866-ABD7C51B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7089-F4F9-3CA4-3CFA-D51D3145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CD4B-37C7-2B5E-8E46-EC5B07E4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5744-D120-E41C-90CC-CBD19050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8DA8-5CA6-08DD-12B8-6C5066BC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34E4-BED4-2FFB-24EE-D9FBDFE5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EE24-8852-6323-7FEE-1FA3C13CC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41268-7563-48A8-ABEF-E3CC3354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9253A-6C48-AA49-EC71-2DBF9C19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D6963-8886-5ADC-2935-605264D3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2EF06-7D2B-FA61-C9F2-E1E2E92A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3F1C-F90A-D01C-BED6-56463A31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83ECD-007A-1202-FDC4-10CABAD2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DCC5A-0463-220A-D8C7-D2AFAC4CB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C75EC-BE9A-0CB1-4C0E-C94072CE1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CDBAE-DA77-1E6B-76CC-2A90AAC24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820EC-026B-EC3A-0FF3-BC265FA7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C2D43-51B3-4E5B-1405-4692ABB0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54636-5497-5ACA-1717-23E8A1C0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2436-5B88-A98E-4441-B19A3E3D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D234C-1503-65F4-6046-A0F17437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52DCB-AD70-3622-67FC-D9BDA6B1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BE1A7-4143-1293-D6AA-34D6A627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5793-A568-02FF-65B5-069FE079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9BCA3-9E41-5673-DB04-E4F30C8E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6C1C-51E9-D531-4100-0B48063B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CD41-57CE-EBE4-A021-8F512CDB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4419-8934-A79D-14EC-126FFCF1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3A0F3-F8FA-CB5B-D05B-C1B0D87D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E8C9C-C384-98B5-47AF-11958D72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F759-F53A-4482-DAFF-F1224637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9D00-81FC-FE01-812F-40230E41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EE4C-7FDC-B5A4-405B-C5526CC0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0F030-FA1A-C221-5526-022063D0A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55CB-F232-31DD-5FF0-D9280E26B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F473-A1B3-B53B-C41B-09127C42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A35C3-DBE5-AC65-6192-13B2FE1A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3C251-96E1-636A-23E6-485BCF0D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333D0-6A88-2A02-4D58-40C4B0FB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3F4D-E424-20C6-CD83-E009A63CB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0B0C-7F5A-A380-BF71-4655DC748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3F5EE-423D-1649-BF94-2AC1DE816F4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973F-C95D-0F3C-BAC5-492758287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066C-1525-8709-0D9B-477B2AA3A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766B0-95BB-9C4B-915C-1142BC76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6538C4-8589-D54E-ACB0-A49ADEBFE556}"/>
              </a:ext>
            </a:extLst>
          </p:cNvPr>
          <p:cNvGrpSpPr/>
          <p:nvPr/>
        </p:nvGrpSpPr>
        <p:grpSpPr>
          <a:xfrm>
            <a:off x="1457094" y="1671761"/>
            <a:ext cx="9552448" cy="4152873"/>
            <a:chOff x="1457094" y="1671761"/>
            <a:chExt cx="9552448" cy="41528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CE86B1-8B69-8C23-17BE-DD81DF38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6955" y="1689281"/>
              <a:ext cx="4842587" cy="413535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70890-1019-3BA3-6731-5E681484C640}"/>
                </a:ext>
              </a:extLst>
            </p:cNvPr>
            <p:cNvGrpSpPr/>
            <p:nvPr/>
          </p:nvGrpSpPr>
          <p:grpSpPr>
            <a:xfrm>
              <a:off x="1457094" y="1671761"/>
              <a:ext cx="4714988" cy="4076187"/>
              <a:chOff x="1457094" y="1671761"/>
              <a:chExt cx="4714988" cy="40761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FBC875B-4F3A-E3F9-9BC6-382976E0E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44703"/>
              <a:stretch/>
            </p:blipFill>
            <p:spPr>
              <a:xfrm>
                <a:off x="1457094" y="1917387"/>
                <a:ext cx="4281234" cy="383056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896A660-4BD2-E02A-E992-EA8EAAD0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1710" t="440" b="95942"/>
              <a:stretch/>
            </p:blipFill>
            <p:spPr>
              <a:xfrm>
                <a:off x="2068149" y="1671761"/>
                <a:ext cx="4103933" cy="3069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077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Shobhita S Sundaram</dc:creator>
  <cp:lastModifiedBy>Shobhita S Sundaram</cp:lastModifiedBy>
  <cp:revision>1</cp:revision>
  <dcterms:created xsi:type="dcterms:W3CDTF">2024-10-08T20:23:15Z</dcterms:created>
  <dcterms:modified xsi:type="dcterms:W3CDTF">2024-10-09T14:04:15Z</dcterms:modified>
</cp:coreProperties>
</file>