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8486775" cy="12001500" type="screen4x3"/>
  <p:notesSz cx="12001500" cy="84867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7" Type="http://schemas.openxmlformats.org/officeDocument/2006/relationships/image" Target="../media/image16.png"/><Relationship Id="rId18" Type="http://schemas.openxmlformats.org/officeDocument/2006/relationships/image" Target="../media/image17.png"/><Relationship Id="rId19" Type="http://schemas.openxmlformats.org/officeDocument/2006/relationships/image" Target="../media/image18.png"/><Relationship Id="rId20" Type="http://schemas.openxmlformats.org/officeDocument/2006/relationships/image" Target="../media/image19.png"/><Relationship Id="rId21" Type="http://schemas.openxmlformats.org/officeDocument/2006/relationships/image" Target="../media/image20.png"/><Relationship Id="rId22" Type="http://schemas.openxmlformats.org/officeDocument/2006/relationships/image" Target="../media/image21.png"/><Relationship Id="rId23" Type="http://schemas.openxmlformats.org/officeDocument/2006/relationships/image" Target="../media/image22.png"/><Relationship Id="rId24" Type="http://schemas.openxmlformats.org/officeDocument/2006/relationships/image" Target="../media/image23.png"/><Relationship Id="rId25" Type="http://schemas.openxmlformats.org/officeDocument/2006/relationships/image" Target="../media/image24.png"/><Relationship Id="rId26" Type="http://schemas.openxmlformats.org/officeDocument/2006/relationships/image" Target="../media/image25.png"/><Relationship Id="rId27" Type="http://schemas.openxmlformats.org/officeDocument/2006/relationships/image" Target="../media/image26.png"/><Relationship Id="rId28" Type="http://schemas.openxmlformats.org/officeDocument/2006/relationships/image" Target="../media/image27.png"/><Relationship Id="rId29" Type="http://schemas.openxmlformats.org/officeDocument/2006/relationships/image" Target="../media/image28.png"/><Relationship Id="rId30" Type="http://schemas.openxmlformats.org/officeDocument/2006/relationships/image" Target="../media/image29.png"/><Relationship Id="rId31" Type="http://schemas.openxmlformats.org/officeDocument/2006/relationships/image" Target="../media/image30.png"/><Relationship Id="rId32" Type="http://schemas.openxmlformats.org/officeDocument/2006/relationships/image" Target="../media/image31.png"/><Relationship Id="rId33" Type="http://schemas.openxmlformats.org/officeDocument/2006/relationships/image" Target="../media/image32.png"/><Relationship Id="rId34" Type="http://schemas.openxmlformats.org/officeDocument/2006/relationships/image" Target="../media/image33.png"/><Relationship Id="rId35" Type="http://schemas.openxmlformats.org/officeDocument/2006/relationships/image" Target="../media/image34.png"/><Relationship Id="rId36" Type="http://schemas.openxmlformats.org/officeDocument/2006/relationships/image" Target="../media/image3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8DD4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8485714" cy="12000000"/>
            <a:chOff x="0" y="0"/>
            <a:chExt cx="8485714" cy="1200000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8485714" cy="1200000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76352" y="2395956"/>
            <a:ext cx="1272215" cy="752043"/>
            <a:chOff x="1176352" y="2395956"/>
            <a:chExt cx="1272215" cy="75204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76352" y="2395956"/>
              <a:ext cx="1272215" cy="7520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049339" y="2696687"/>
            <a:ext cx="853485" cy="742776"/>
            <a:chOff x="2049339" y="2696687"/>
            <a:chExt cx="853485" cy="74277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49339" y="2696687"/>
              <a:ext cx="853485" cy="74277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78711" y="4649670"/>
            <a:ext cx="7349348" cy="3351858"/>
            <a:chOff x="578711" y="4649670"/>
            <a:chExt cx="7349348" cy="335185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78711" y="4649670"/>
              <a:ext cx="7349348" cy="335185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6031738" y="5344669"/>
            <a:ext cx="1503651" cy="1328347"/>
            <a:chOff x="6031738" y="5344669"/>
            <a:chExt cx="1503651" cy="1328347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031738" y="5344669"/>
              <a:ext cx="1503651" cy="1328347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578711" y="7841141"/>
            <a:ext cx="7349348" cy="3601706"/>
            <a:chOff x="578711" y="7841141"/>
            <a:chExt cx="7349348" cy="3601706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78711" y="7841141"/>
              <a:ext cx="7349348" cy="3601706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306207" y="8590042"/>
            <a:ext cx="1719126" cy="1110813"/>
            <a:chOff x="306207" y="8590042"/>
            <a:chExt cx="1719126" cy="1110813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06207" y="8590042"/>
              <a:ext cx="1719126" cy="1110813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6324501" y="9004336"/>
            <a:ext cx="1823860" cy="2179260"/>
            <a:chOff x="6324501" y="9004336"/>
            <a:chExt cx="1823860" cy="2179260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324501" y="9004336"/>
              <a:ext cx="1823860" cy="2179260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589831" y="4684477"/>
            <a:ext cx="4166882" cy="3225843"/>
            <a:chOff x="1589831" y="4684477"/>
            <a:chExt cx="4166882" cy="3225843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589831" y="4684477"/>
              <a:ext cx="4166882" cy="3225843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875828" y="7959103"/>
            <a:ext cx="4542457" cy="3447842"/>
            <a:chOff x="1875828" y="7959103"/>
            <a:chExt cx="4542457" cy="3447842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875828" y="7959103"/>
              <a:ext cx="4542457" cy="3447842"/>
            </a:xfrm>
            <a:prstGeom prst="rect">
              <a:avLst/>
            </a:prstGeom>
          </p:spPr>
        </p:pic>
      </p:grpSp>
      <p:pic>
        <p:nvPicPr>
          <p:cNvPr id="32" name="Object 3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074831" y="43901"/>
            <a:ext cx="3827953" cy="3894805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2491207" y="394305"/>
            <a:ext cx="3247542" cy="3362478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3656550" y="218346"/>
            <a:ext cx="3263407" cy="3368948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836072" y="299418"/>
            <a:ext cx="3284006" cy="3387606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2624233" y="1638933"/>
            <a:ext cx="3236182" cy="3355042"/>
          </a:xfrm>
          <a:prstGeom prst="rect">
            <a:avLst/>
          </a:prstGeom>
        </p:spPr>
      </p:pic>
      <p:pic>
        <p:nvPicPr>
          <p:cNvPr id="37" name="Object 36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3850978" y="1631264"/>
            <a:ext cx="3102597" cy="3206639"/>
          </a:xfrm>
          <a:prstGeom prst="rect">
            <a:avLst/>
          </a:prstGeom>
        </p:spPr>
      </p:pic>
      <p:pic>
        <p:nvPicPr>
          <p:cNvPr id="38" name="Object 37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4972141" y="1556904"/>
            <a:ext cx="3408639" cy="3522943"/>
          </a:xfrm>
          <a:prstGeom prst="rect">
            <a:avLst/>
          </a:prstGeom>
        </p:spPr>
      </p:pic>
      <p:pic>
        <p:nvPicPr>
          <p:cNvPr id="39" name="Object 38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925960" y="3706532"/>
            <a:ext cx="6551580" cy="791529"/>
          </a:xfrm>
          <a:prstGeom prst="rect">
            <a:avLst/>
          </a:prstGeom>
        </p:spPr>
      </p:pic>
      <p:pic>
        <p:nvPicPr>
          <p:cNvPr id="40" name="Object 39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6034320" y="1741532"/>
            <a:ext cx="2563831" cy="3145771"/>
          </a:xfrm>
          <a:prstGeom prst="rect">
            <a:avLst/>
          </a:prstGeom>
        </p:spPr>
      </p:pic>
      <p:pic>
        <p:nvPicPr>
          <p:cNvPr id="41" name="Object 40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6185742" y="5433448"/>
            <a:ext cx="632453" cy="358908"/>
          </a:xfrm>
          <a:prstGeom prst="rect">
            <a:avLst/>
          </a:prstGeom>
        </p:spPr>
      </p:pic>
      <p:pic>
        <p:nvPicPr>
          <p:cNvPr id="42" name="Object 41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6050623" y="6018545"/>
            <a:ext cx="1408840" cy="369536"/>
          </a:xfrm>
          <a:prstGeom prst="rect">
            <a:avLst/>
          </a:prstGeom>
        </p:spPr>
      </p:pic>
      <p:pic>
        <p:nvPicPr>
          <p:cNvPr id="43" name="Object 42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1138232" y="6693118"/>
            <a:ext cx="1111425" cy="871515"/>
          </a:xfrm>
          <a:prstGeom prst="rect">
            <a:avLst/>
          </a:prstGeom>
        </p:spPr>
      </p:pic>
      <p:pic>
        <p:nvPicPr>
          <p:cNvPr id="44" name="Object 43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296530" y="4946990"/>
            <a:ext cx="1709860" cy="988085"/>
          </a:xfrm>
          <a:prstGeom prst="rect">
            <a:avLst/>
          </a:prstGeom>
        </p:spPr>
      </p:pic>
      <p:pic>
        <p:nvPicPr>
          <p:cNvPr id="45" name="Object 44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558762" y="8131598"/>
            <a:ext cx="1579493" cy="875095"/>
          </a:xfrm>
          <a:prstGeom prst="rect">
            <a:avLst/>
          </a:prstGeom>
        </p:spPr>
      </p:pic>
      <p:pic>
        <p:nvPicPr>
          <p:cNvPr id="46" name="Object 45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1131162" y="10045960"/>
            <a:ext cx="1812706" cy="1004303"/>
          </a:xfrm>
          <a:prstGeom prst="rect">
            <a:avLst/>
          </a:prstGeom>
        </p:spPr>
      </p:pic>
      <p:pic>
        <p:nvPicPr>
          <p:cNvPr id="47" name="Object 46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484890" y="8903705"/>
            <a:ext cx="1243701" cy="399484"/>
          </a:xfrm>
          <a:prstGeom prst="rect">
            <a:avLst/>
          </a:prstGeom>
        </p:spPr>
      </p:pic>
      <p:pic>
        <p:nvPicPr>
          <p:cNvPr id="48" name="Object 47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6714001" y="9463993"/>
            <a:ext cx="1163397" cy="1176747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5236410" y="6238050"/>
            <a:ext cx="2170772" cy="1050065"/>
            <a:chOff x="5236410" y="6238050"/>
            <a:chExt cx="2170772" cy="1050065"/>
          </a:xfrm>
        </p:grpSpPr>
        <p:pic>
          <p:nvPicPr>
            <p:cNvPr id="50" name="Object 49"/>
            <p:cNvPicPr>
              <a:picLocks noChangeAspect="1"/>
            </p:cNvPicPr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5236410" y="6238050"/>
              <a:ext cx="2170772" cy="1050065"/>
            </a:xfrm>
            <a:prstGeom prst="rect">
              <a:avLst/>
            </a:prstGeom>
          </p:spPr>
        </p:pic>
      </p:grpSp>
      <p:pic>
        <p:nvPicPr>
          <p:cNvPr id="52" name="Object 51"/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5286312" y="6421102"/>
            <a:ext cx="1293857" cy="718167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704253" y="1241293"/>
            <a:ext cx="626027" cy="877415"/>
            <a:chOff x="704253" y="1241293"/>
            <a:chExt cx="626027" cy="877415"/>
          </a:xfrm>
        </p:grpSpPr>
        <p:grpSp>
          <p:nvGrpSpPr>
            <p:cNvPr id="1013" name="그룹 1013"/>
            <p:cNvGrpSpPr/>
            <p:nvPr/>
          </p:nvGrpSpPr>
          <p:grpSpPr>
            <a:xfrm>
              <a:off x="704253" y="1673119"/>
              <a:ext cx="518325" cy="445588"/>
              <a:chOff x="704253" y="1673119"/>
              <a:chExt cx="518325" cy="445588"/>
            </a:xfrm>
          </p:grpSpPr>
          <p:pic>
            <p:nvPicPr>
              <p:cNvPr id="55" name="Object 54"/>
              <p:cNvPicPr>
                <a:picLocks noChangeAspect="1"/>
              </p:cNvPicPr>
              <p:nvPr/>
            </p:nvPicPr>
            <p:blipFill>
              <a:blip r:embed="rId31" cstate="print"/>
              <a:stretch>
                <a:fillRect/>
              </a:stretch>
            </p:blipFill>
            <p:spPr>
              <a:xfrm>
                <a:off x="704253" y="1673119"/>
                <a:ext cx="518325" cy="445588"/>
              </a:xfrm>
              <a:prstGeom prst="rect">
                <a:avLst/>
              </a:prstGeom>
            </p:spPr>
          </p:pic>
        </p:grpSp>
        <p:grpSp>
          <p:nvGrpSpPr>
            <p:cNvPr id="1014" name="그룹 1014"/>
            <p:cNvGrpSpPr/>
            <p:nvPr/>
          </p:nvGrpSpPr>
          <p:grpSpPr>
            <a:xfrm>
              <a:off x="1001260" y="1241293"/>
              <a:ext cx="329020" cy="285437"/>
              <a:chOff x="1001260" y="1241293"/>
              <a:chExt cx="329020" cy="285437"/>
            </a:xfrm>
          </p:grpSpPr>
          <p:pic>
            <p:nvPicPr>
              <p:cNvPr id="58" name="Object 57"/>
              <p:cNvPicPr>
                <a:picLocks noChangeAspect="1"/>
              </p:cNvPicPr>
              <p:nvPr/>
            </p:nvPicPr>
            <p:blipFill>
              <a:blip r:embed="rId32" cstate="print"/>
              <a:stretch>
                <a:fillRect/>
              </a:stretch>
            </p:blipFill>
            <p:spPr>
              <a:xfrm>
                <a:off x="1001260" y="1241293"/>
                <a:ext cx="329020" cy="285437"/>
              </a:xfrm>
              <a:prstGeom prst="rect">
                <a:avLst/>
              </a:prstGeom>
            </p:spPr>
          </p:pic>
        </p:grpSp>
      </p:grpSp>
      <p:grpSp>
        <p:nvGrpSpPr>
          <p:cNvPr id="1015" name="그룹 1015"/>
          <p:cNvGrpSpPr/>
          <p:nvPr/>
        </p:nvGrpSpPr>
        <p:grpSpPr>
          <a:xfrm>
            <a:off x="6826047" y="1125274"/>
            <a:ext cx="966575" cy="1353268"/>
            <a:chOff x="6826047" y="1125274"/>
            <a:chExt cx="966575" cy="1353268"/>
          </a:xfrm>
        </p:grpSpPr>
        <p:grpSp>
          <p:nvGrpSpPr>
            <p:cNvPr id="1016" name="그룹 1016"/>
            <p:cNvGrpSpPr/>
            <p:nvPr/>
          </p:nvGrpSpPr>
          <p:grpSpPr>
            <a:xfrm>
              <a:off x="7090766" y="1125274"/>
              <a:ext cx="444623" cy="382229"/>
              <a:chOff x="7090766" y="1125274"/>
              <a:chExt cx="444623" cy="382229"/>
            </a:xfrm>
          </p:grpSpPr>
          <p:pic>
            <p:nvPicPr>
              <p:cNvPr id="63" name="Object 62"/>
              <p:cNvPicPr>
                <a:picLocks noChangeAspect="1"/>
              </p:cNvPicPr>
              <p:nvPr/>
            </p:nvPicPr>
            <p:blipFill>
              <a:blip r:embed="rId33" cstate="print"/>
              <a:stretch>
                <a:fillRect/>
              </a:stretch>
            </p:blipFill>
            <p:spPr>
              <a:xfrm>
                <a:off x="7090766" y="1125274"/>
                <a:ext cx="444623" cy="382229"/>
              </a:xfrm>
              <a:prstGeom prst="rect">
                <a:avLst/>
              </a:prstGeom>
            </p:spPr>
          </p:pic>
        </p:grpSp>
        <p:grpSp>
          <p:nvGrpSpPr>
            <p:cNvPr id="1017" name="그룹 1017"/>
            <p:cNvGrpSpPr/>
            <p:nvPr/>
          </p:nvGrpSpPr>
          <p:grpSpPr>
            <a:xfrm>
              <a:off x="6826047" y="1507503"/>
              <a:ext cx="329020" cy="285437"/>
              <a:chOff x="6826047" y="1507503"/>
              <a:chExt cx="329020" cy="285437"/>
            </a:xfrm>
          </p:grpSpPr>
          <p:pic>
            <p:nvPicPr>
              <p:cNvPr id="66" name="Object 65"/>
              <p:cNvPicPr>
                <a:picLocks noChangeAspect="1"/>
              </p:cNvPicPr>
              <p:nvPr/>
            </p:nvPicPr>
            <p:blipFill>
              <a:blip r:embed="rId34" cstate="print"/>
              <a:stretch>
                <a:fillRect/>
              </a:stretch>
            </p:blipFill>
            <p:spPr>
              <a:xfrm>
                <a:off x="6826047" y="1507503"/>
                <a:ext cx="329020" cy="285437"/>
              </a:xfrm>
              <a:prstGeom prst="rect">
                <a:avLst/>
              </a:prstGeom>
            </p:spPr>
          </p:pic>
        </p:grpSp>
        <p:grpSp>
          <p:nvGrpSpPr>
            <p:cNvPr id="1018" name="그룹 1018"/>
            <p:cNvGrpSpPr/>
            <p:nvPr/>
          </p:nvGrpSpPr>
          <p:grpSpPr>
            <a:xfrm>
              <a:off x="7297202" y="2052644"/>
              <a:ext cx="495421" cy="425898"/>
              <a:chOff x="7297202" y="2052644"/>
              <a:chExt cx="495421" cy="425898"/>
            </a:xfrm>
          </p:grpSpPr>
          <p:pic>
            <p:nvPicPr>
              <p:cNvPr id="69" name="Object 68"/>
              <p:cNvPicPr>
                <a:picLocks noChangeAspect="1"/>
              </p:cNvPicPr>
              <p:nvPr/>
            </p:nvPicPr>
            <p:blipFill>
              <a:blip r:embed="rId35" cstate="print"/>
              <a:stretch>
                <a:fillRect/>
              </a:stretch>
            </p:blipFill>
            <p:spPr>
              <a:xfrm>
                <a:off x="7297202" y="2052644"/>
                <a:ext cx="495421" cy="425898"/>
              </a:xfrm>
              <a:prstGeom prst="rect">
                <a:avLst/>
              </a:prstGeom>
            </p:spPr>
          </p:pic>
        </p:grpSp>
      </p:grpSp>
      <p:grpSp>
        <p:nvGrpSpPr>
          <p:cNvPr id="1019" name="그룹 1019"/>
          <p:cNvGrpSpPr/>
          <p:nvPr/>
        </p:nvGrpSpPr>
        <p:grpSpPr>
          <a:xfrm>
            <a:off x="3856053" y="6501790"/>
            <a:ext cx="497351" cy="342452"/>
            <a:chOff x="3856053" y="6501790"/>
            <a:chExt cx="497351" cy="342452"/>
          </a:xfrm>
        </p:grpSpPr>
        <p:pic>
          <p:nvPicPr>
            <p:cNvPr id="73" name="Object 72"/>
            <p:cNvPicPr>
              <a:picLocks noChangeAspect="1"/>
            </p:cNvPicPr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3856053" y="6501790"/>
              <a:ext cx="497351" cy="34245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2022-03-04T10:33:59Z</dcterms:created>
  <dcterms:modified xsi:type="dcterms:W3CDTF">2022-03-04T10:33:59Z</dcterms:modified>
</cp:coreProperties>
</file>