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3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자세한 정보" id="{2CC34DB2-6590-42C0-AD4B-A04C6060184E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2019-10-10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2019-10-10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1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0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60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040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06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530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28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2019-10-10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2019-10-10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창업 안드로이드 발표 </a:t>
            </a:r>
            <a:r>
              <a:rPr lang="en-US" altLang="ko-KR" sz="480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PPT</a:t>
            </a:r>
            <a:endParaRPr lang="ko-KR" altLang="en-US" sz="48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908374" y="3381822"/>
            <a:ext cx="9582736" cy="1137793"/>
          </a:xfrm>
        </p:spPr>
        <p:txBody>
          <a:bodyPr rtlCol="0">
            <a:normAutofit fontScale="77500" lnSpcReduction="20000"/>
          </a:bodyPr>
          <a:lstStyle/>
          <a:p>
            <a:pPr marL="0" indent="0" rtl="0"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201880624 </a:t>
            </a:r>
            <a:r>
              <a:rPr lang="ko-KR" altLang="en-US" sz="240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김성진 </a:t>
            </a:r>
            <a:endParaRPr lang="en-US" altLang="ko-KR" sz="2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 rtl="0"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Sublime text3 HTML5/CSS </a:t>
            </a:r>
            <a:endParaRPr lang="en-US" altLang="ko-KR" sz="2400" dirty="0" smtClean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 smtClean="0">
                <a:latin typeface="Arial Rounded MT Bold" panose="020F0704030504030204" pitchFamily="34" charset="0"/>
                <a:cs typeface="Segoe UI Light" panose="020B0502040204020203" pitchFamily="34" charset="0"/>
              </a:rPr>
              <a:t>HTML5 </a:t>
            </a:r>
            <a:r>
              <a:rPr lang="ko-KR" altLang="en-US" dirty="0" smtClean="0">
                <a:latin typeface="Arial Rounded MT Bold" panose="020F0704030504030204" pitchFamily="34" charset="0"/>
                <a:cs typeface="Segoe UI Light" panose="020B0502040204020203" pitchFamily="34" charset="0"/>
              </a:rPr>
              <a:t>기본 문서의 구조 </a:t>
            </a:r>
            <a:endParaRPr lang="ko-KR" altLang="en-US" dirty="0">
              <a:latin typeface="Arial Rounded MT Bold" panose="020F07040305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6458833" y="1841231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7" y="1498984"/>
            <a:ext cx="10564896" cy="467321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099262" y="1876400"/>
            <a:ext cx="870436" cy="36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3638" y="1691734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문서 선언문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V Boli" panose="02000500030200090000" pitchFamily="2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882385" y="2415662"/>
            <a:ext cx="870436" cy="36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99297" y="2230996"/>
            <a:ext cx="336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문서 시작 및 언어설정 의미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V Boli" panose="02000500030200090000" pitchFamily="2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028039" y="2830149"/>
            <a:ext cx="870436" cy="36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99262" y="2657192"/>
            <a:ext cx="336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머리글의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시작부분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V Boli" panose="02000500030200090000" pitchFamily="2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752821" y="3356015"/>
            <a:ext cx="870436" cy="36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96823" y="3171349"/>
            <a:ext cx="58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해당 페이지의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인코딩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방식설정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V Boli" panose="02000500030200090000" pitchFamily="2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473394" y="3833771"/>
            <a:ext cx="870436" cy="36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09608" y="3649105"/>
            <a:ext cx="58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해당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웹페이지의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 타이틀 제목 설정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V Boli" panose="02000500030200090000" pitchFamily="2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823371" y="4320279"/>
            <a:ext cx="870436" cy="36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6036" y="4135613"/>
            <a:ext cx="58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머리글의 끝부분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V Boli" panose="02000500030200090000" pitchFamily="2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823371" y="4751863"/>
            <a:ext cx="870436" cy="36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76035" y="4567197"/>
            <a:ext cx="58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웹페이지에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 출력할 내용 설정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V Boli" panose="02000500030200090000" pitchFamily="2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823371" y="5231453"/>
            <a:ext cx="870436" cy="36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76035" y="5046787"/>
            <a:ext cx="58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출력내용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 설정 끝부분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V Boli" panose="02000500030200090000" pitchFamily="2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823371" y="5711043"/>
            <a:ext cx="870436" cy="36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76034" y="5535199"/>
            <a:ext cx="58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문서의 끝부분 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7"/>
          <p:cNvSpPr txBox="1">
            <a:spLocks/>
          </p:cNvSpPr>
          <p:nvPr/>
        </p:nvSpPr>
        <p:spPr>
          <a:xfrm>
            <a:off x="531552" y="411728"/>
            <a:ext cx="861391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latin typeface="Arial Rounded MT Bold" panose="020F0704030504030204" pitchFamily="34" charset="0"/>
                <a:cs typeface="Segoe UI Light" panose="020B0502040204020203" pitchFamily="34" charset="0"/>
              </a:rPr>
              <a:t>HTML5 </a:t>
            </a:r>
            <a:r>
              <a:rPr lang="ko-KR" altLang="en-US" dirty="0" smtClean="0">
                <a:latin typeface="Arial Rounded MT Bold" panose="020F0704030504030204" pitchFamily="34" charset="0"/>
                <a:cs typeface="Segoe UI Light" panose="020B0502040204020203" pitchFamily="34" charset="0"/>
              </a:rPr>
              <a:t>기본 문서의 구조 </a:t>
            </a:r>
            <a:endParaRPr lang="ko-KR" altLang="en-US" dirty="0">
              <a:latin typeface="Arial Rounded MT Bold" panose="020F07040305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875" y="1369581"/>
            <a:ext cx="983859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간단한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h1,h2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태그를 생성하는 예시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]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&lt;h1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&gt;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김성진의 웹사이트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&lt;/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h1&gt;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&lt;h2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&gt;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나의 정보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&lt;/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h2&gt;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시작 태그                            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끝태그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(HTML5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요소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-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시작태그와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 끝 태그를 따로 입력하는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V Boli" panose="02000500030200090000" pitchFamily="2" charset="0"/>
              </a:rPr>
              <a:t>요소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일부태그</a:t>
            </a:r>
            <a:r>
              <a:rPr lang="en-US" altLang="ko-KR" dirty="0"/>
              <a:t>(</a:t>
            </a:r>
            <a:r>
              <a:rPr lang="ko-KR" altLang="en-US" dirty="0"/>
              <a:t>정해져 있음</a:t>
            </a:r>
            <a:r>
              <a:rPr lang="en-US" altLang="ko-KR" dirty="0"/>
              <a:t>)</a:t>
            </a:r>
            <a:r>
              <a:rPr lang="ko-KR" altLang="en-US" dirty="0"/>
              <a:t>는 태그 내부에 다른 태그를 넣을 수 있지만</a:t>
            </a:r>
            <a:r>
              <a:rPr lang="en-US" altLang="ko-KR" dirty="0"/>
              <a:t>, </a:t>
            </a:r>
            <a:r>
              <a:rPr lang="ko-KR" altLang="en-US" dirty="0"/>
              <a:t>태그 내부에 다른 태그를 넣을 수 없는 태그도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 rot="21376668">
            <a:off x="612451" y="3629112"/>
            <a:ext cx="1138604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[article </a:t>
            </a:r>
            <a:r>
              <a:rPr lang="ko-KR" altLang="en-US" dirty="0"/>
              <a:t>태그 내부에 </a:t>
            </a:r>
            <a:r>
              <a:rPr lang="en-US" altLang="ko-KR" dirty="0"/>
              <a:t>h1</a:t>
            </a:r>
            <a:r>
              <a:rPr lang="ko-KR" altLang="en-US" dirty="0"/>
              <a:t>태그와 </a:t>
            </a:r>
            <a:r>
              <a:rPr lang="en-US" altLang="ko-KR" dirty="0"/>
              <a:t>p </a:t>
            </a:r>
            <a:r>
              <a:rPr lang="ko-KR" altLang="en-US" dirty="0"/>
              <a:t>태그를 삽입한 예시</a:t>
            </a:r>
            <a:r>
              <a:rPr lang="en-US" altLang="ko-KR" dirty="0"/>
              <a:t>]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</a:t>
            </a:r>
            <a:r>
              <a:rPr lang="en-US" altLang="ko-KR" dirty="0" err="1"/>
              <a:t>artice</a:t>
            </a:r>
            <a:r>
              <a:rPr lang="en-US" altLang="ko-KR" dirty="0"/>
              <a:t>&gt;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    </a:t>
            </a:r>
            <a:r>
              <a:rPr lang="en-US" altLang="ko-KR" dirty="0"/>
              <a:t>&lt;h1&gt;</a:t>
            </a:r>
            <a:r>
              <a:rPr lang="ko-KR" altLang="en-US" dirty="0" err="1"/>
              <a:t>이러쿵</a:t>
            </a:r>
            <a:r>
              <a:rPr lang="ko-KR" altLang="en-US" dirty="0"/>
              <a:t> 제목</a:t>
            </a:r>
            <a:r>
              <a:rPr lang="en-US" altLang="ko-KR" dirty="0"/>
              <a:t>&lt;/h1&gt;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    </a:t>
            </a:r>
            <a:r>
              <a:rPr lang="en-US" altLang="ko-KR" dirty="0"/>
              <a:t>&lt;P&gt;</a:t>
            </a:r>
            <a:r>
              <a:rPr lang="ko-KR" altLang="en-US" dirty="0"/>
              <a:t>영진전문대학 컴퓨터정보계열</a:t>
            </a:r>
            <a:r>
              <a:rPr lang="en-US" altLang="ko-KR" dirty="0"/>
              <a:t>~~&lt; /P&gt;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&lt;/</a:t>
            </a:r>
            <a:r>
              <a:rPr lang="en-US" altLang="ko-KR" dirty="0" err="1"/>
              <a:t>artice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Tip.</a:t>
            </a:r>
            <a:r>
              <a:rPr lang="ko-KR" altLang="en-US" dirty="0"/>
              <a:t>  대부분 요소와 태그를 구분하지 않습니다</a:t>
            </a:r>
            <a:r>
              <a:rPr lang="en-US" altLang="ko-KR" dirty="0"/>
              <a:t>. </a:t>
            </a:r>
            <a:r>
              <a:rPr lang="ko-KR" altLang="en-US" dirty="0"/>
              <a:t>요소를 생성하는 것과 태그를 생성하는 것은 같은 의미로 봐도 됩니다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9956406" cy="2147459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ko-KR" altLang="en-US" sz="1500" dirty="0"/>
              <a:t>기본 태그들</a:t>
            </a:r>
            <a:br>
              <a:rPr lang="ko-KR" altLang="en-US" sz="1500" dirty="0"/>
            </a:br>
            <a:r>
              <a:rPr lang="en-US" altLang="ko-KR" sz="1500" dirty="0"/>
              <a:t>&lt;h1&gt;~&lt;h6&gt; </a:t>
            </a:r>
            <a:r>
              <a:rPr lang="ko-KR" altLang="en-US" sz="1500" dirty="0"/>
              <a:t>제목 태그</a:t>
            </a:r>
            <a:br>
              <a:rPr lang="ko-KR" altLang="en-US" sz="1500" dirty="0"/>
            </a:br>
            <a:r>
              <a:rPr lang="en-US" altLang="ko-KR" sz="1500" dirty="0"/>
              <a:t>heading </a:t>
            </a:r>
            <a:r>
              <a:rPr lang="ko-KR" altLang="en-US" sz="1500" dirty="0"/>
              <a:t>태그는 제목이나 중요한 단락에 사용합니다</a:t>
            </a:r>
            <a:r>
              <a:rPr lang="en-US" altLang="ko-KR" sz="1500" dirty="0"/>
              <a:t>. </a:t>
            </a:r>
            <a:r>
              <a:rPr lang="ko-KR" altLang="en-US" sz="1500" dirty="0"/>
              <a:t>숫자값에 따른 문자크기는 </a:t>
            </a:r>
            <a:r>
              <a:rPr lang="en-US" altLang="ko-KR" sz="1500" dirty="0"/>
              <a:t>&lt;h1&gt;</a:t>
            </a:r>
            <a:r>
              <a:rPr lang="ko-KR" altLang="en-US" sz="1500" dirty="0"/>
              <a:t>이 제일 크고 </a:t>
            </a:r>
            <a:r>
              <a:rPr lang="en-US" altLang="ko-KR" sz="1500" dirty="0"/>
              <a:t>&lt;h6&gt; </a:t>
            </a:r>
            <a:r>
              <a:rPr lang="ko-KR" altLang="en-US" sz="1500" dirty="0"/>
              <a:t>까지 있습니다</a:t>
            </a:r>
            <a:r>
              <a:rPr lang="en-US" altLang="ko-KR" sz="1500" dirty="0"/>
              <a:t>.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en-US" altLang="ko-KR" sz="1500" dirty="0"/>
              <a:t>&lt;p&gt;</a:t>
            </a:r>
            <a:r>
              <a:rPr lang="ko-KR" altLang="en-US" sz="1500" dirty="0"/>
              <a:t>본문 내용 </a:t>
            </a:r>
            <a:r>
              <a:rPr lang="en-US" altLang="ko-KR" sz="1500" dirty="0"/>
              <a:t>- </a:t>
            </a:r>
            <a:r>
              <a:rPr lang="ko-KR" altLang="en-US" sz="1500" dirty="0"/>
              <a:t>본문 글자 입력공간</a:t>
            </a:r>
            <a:br>
              <a:rPr lang="ko-KR" altLang="en-US" sz="1500" dirty="0"/>
            </a:br>
            <a:r>
              <a:rPr lang="en-US" altLang="ko-KR" sz="1500" dirty="0"/>
              <a:t>&lt;br /&gt; </a:t>
            </a:r>
            <a:r>
              <a:rPr lang="ko-KR" altLang="en-US" sz="1500" dirty="0"/>
              <a:t>줄 바꾸기 기능 </a:t>
            </a:r>
            <a:r>
              <a:rPr lang="en-US" altLang="ko-KR" sz="1500" dirty="0"/>
              <a:t>- </a:t>
            </a:r>
            <a:r>
              <a:rPr lang="ko-KR" altLang="en-US" sz="1500" dirty="0"/>
              <a:t>말 그대로 줄을 바꿔준다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en-US" altLang="ko-KR" sz="1500" dirty="0"/>
              <a:t>&lt;hr /&gt; </a:t>
            </a:r>
            <a:r>
              <a:rPr lang="ko-KR" altLang="en-US" sz="1500" dirty="0"/>
              <a:t>수평 줄 삽입 </a:t>
            </a:r>
            <a:r>
              <a:rPr lang="en-US" altLang="ko-KR" sz="1500" dirty="0"/>
              <a:t>- </a:t>
            </a:r>
            <a:r>
              <a:rPr lang="ko-KR" altLang="en-US" sz="1500" dirty="0"/>
              <a:t>말 그대로 수평 줄을 </a:t>
            </a:r>
            <a:r>
              <a:rPr lang="ko-KR" altLang="en-US" sz="1500" dirty="0" smtClean="0"/>
              <a:t>삽입해준다</a:t>
            </a:r>
            <a:r>
              <a:rPr lang="en-US" altLang="ko-KR" sz="1500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6" name="제목 7"/>
          <p:cNvSpPr txBox="1">
            <a:spLocks/>
          </p:cNvSpPr>
          <p:nvPr/>
        </p:nvSpPr>
        <p:spPr>
          <a:xfrm>
            <a:off x="541610" y="482067"/>
            <a:ext cx="861391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latin typeface="Arial Rounded MT Bold" panose="020F0704030504030204" pitchFamily="34" charset="0"/>
                <a:cs typeface="Segoe UI Light" panose="020B0502040204020203" pitchFamily="34" charset="0"/>
              </a:rPr>
              <a:t>HTML5 </a:t>
            </a:r>
            <a:r>
              <a:rPr lang="ko-KR" altLang="en-US" dirty="0" smtClean="0">
                <a:latin typeface="Arial Rounded MT Bold" panose="020F0704030504030204" pitchFamily="34" charset="0"/>
                <a:cs typeface="Segoe UI Light" panose="020B0502040204020203" pitchFamily="34" charset="0"/>
              </a:rPr>
              <a:t>기본 문서의 구조 </a:t>
            </a:r>
            <a:endParaRPr lang="ko-KR" altLang="en-US" dirty="0">
              <a:latin typeface="Arial Rounded MT Bold" panose="020F07040305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내용 개체 틀 4"/>
          <p:cNvSpPr>
            <a:spLocks noGrp="1"/>
          </p:cNvSpPr>
          <p:nvPr>
            <p:ph sz="half" idx="4294967295"/>
          </p:nvPr>
        </p:nvSpPr>
        <p:spPr>
          <a:xfrm>
            <a:off x="541608" y="3887332"/>
            <a:ext cx="10554283" cy="2147459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1600" dirty="0"/>
              <a:t>&lt;a href="</a:t>
            </a:r>
            <a:r>
              <a:rPr lang="en-US" altLang="ko-KR" sz="1600" u="sng" dirty="0">
                <a:hlinkClick r:id="rId3"/>
              </a:rPr>
              <a:t>http://naver.com/</a:t>
            </a:r>
            <a:r>
              <a:rPr lang="en-US" altLang="ko-KR" sz="1600" dirty="0"/>
              <a:t>"&gt;</a:t>
            </a:r>
            <a:r>
              <a:rPr lang="ko-KR" altLang="en-US" sz="1600" dirty="0"/>
              <a:t>네이버</a:t>
            </a:r>
            <a:r>
              <a:rPr lang="en-US" altLang="ko-KR" sz="1600" dirty="0"/>
              <a:t>&lt;/a&gt;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&lt;a href="</a:t>
            </a:r>
            <a:r>
              <a:rPr lang="en-US" altLang="ko-KR" sz="1600" u="sng" dirty="0">
                <a:hlinkClick r:id="rId3"/>
              </a:rPr>
              <a:t>http://naver.com/</a:t>
            </a:r>
            <a:r>
              <a:rPr lang="en-US" altLang="ko-KR" sz="1600" dirty="0"/>
              <a:t>" target="_blank"&gt;</a:t>
            </a:r>
            <a:r>
              <a:rPr lang="ko-KR" altLang="en-US" sz="1600" dirty="0"/>
              <a:t>네이버</a:t>
            </a:r>
            <a:r>
              <a:rPr lang="en-US" altLang="ko-KR" sz="1600" dirty="0"/>
              <a:t>&lt;/a&gt;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a </a:t>
            </a:r>
            <a:r>
              <a:rPr lang="ko-KR" altLang="en-US" sz="1600" dirty="0"/>
              <a:t>태그는 </a:t>
            </a:r>
            <a:r>
              <a:rPr lang="en-US" altLang="ko-KR" sz="1600" dirty="0"/>
              <a:t>Anchor</a:t>
            </a:r>
            <a:r>
              <a:rPr lang="ko-KR" altLang="en-US" sz="1600" dirty="0"/>
              <a:t>를 의미하며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웹 페이지나 웹 페이지 내부의 특정 위치로 이동할 때 사용합니다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이처럼 </a:t>
            </a:r>
            <a:r>
              <a:rPr lang="en-US" altLang="ko-KR" sz="1600" dirty="0"/>
              <a:t>target="_blank" </a:t>
            </a:r>
            <a:r>
              <a:rPr lang="ko-KR" altLang="en-US" sz="1600" dirty="0"/>
              <a:t>을 주소 옆에 넣으면 새 탭에서 네이버를 연다는 </a:t>
            </a:r>
            <a:r>
              <a:rPr lang="ko-KR" altLang="en-US" sz="1600" dirty="0" smtClean="0"/>
              <a:t>뜻입니다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>
                <a:latin typeface="Arial Rounded MT Bold" panose="020F0704030504030204" pitchFamily="34" charset="0"/>
              </a:rPr>
              <a:t>시맨틱</a:t>
            </a:r>
            <a:r>
              <a:rPr lang="ko-KR" altLang="en-US" dirty="0" smtClean="0">
                <a:latin typeface="Arial Rounded MT Bold" panose="020F0704030504030204" pitchFamily="34" charset="0"/>
              </a:rPr>
              <a:t> 태그의 구조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https://postfiles.pstatic.net/20151116_142/shadowbug_14476622576286MuhU_PNG/1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" y="1588841"/>
            <a:ext cx="5554278" cy="424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03584"/>
              </p:ext>
            </p:extLst>
          </p:nvPr>
        </p:nvGraphicFramePr>
        <p:xfrm>
          <a:off x="6181971" y="1730782"/>
          <a:ext cx="5573344" cy="31665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6985">
                  <a:extLst>
                    <a:ext uri="{9D8B030D-6E8A-4147-A177-3AD203B41FA5}">
                      <a16:colId xmlns:a16="http://schemas.microsoft.com/office/drawing/2014/main" val="1607161161"/>
                    </a:ext>
                  </a:extLst>
                </a:gridCol>
                <a:gridCol w="4646359">
                  <a:extLst>
                    <a:ext uri="{9D8B030D-6E8A-4147-A177-3AD203B41FA5}">
                      <a16:colId xmlns:a16="http://schemas.microsoft.com/office/drawing/2014/main" val="3886875041"/>
                    </a:ext>
                  </a:extLst>
                </a:gridCol>
              </a:tblGrid>
              <a:tr h="452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태그명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                      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06985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헤더를 의미함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91289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네비게이션을 의미함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00172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사이드에 위치하는 공간을 의미함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16678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중심 내용을 감싸는 공간을 의미함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71555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글자가 많이 들어가는 부분을 의미함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50985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Footer</a:t>
                      </a:r>
                      <a:r>
                        <a:rPr lang="ko-KR" altLang="en-US" dirty="0" smtClean="0"/>
                        <a:t>를 의미함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1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태그의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5" y="1436965"/>
            <a:ext cx="5370432" cy="4673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747">
            <a:off x="5191858" y="1852338"/>
            <a:ext cx="7033719" cy="4198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9784" y="4264270"/>
            <a:ext cx="44489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Header</a:t>
            </a:r>
            <a:r>
              <a:rPr lang="ko-KR" altLang="en-US" dirty="0" smtClean="0"/>
              <a:t>에서 홈페이지의 이름을 설정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Nav</a:t>
            </a:r>
            <a:r>
              <a:rPr lang="ko-KR" altLang="en-US" dirty="0" smtClean="0"/>
              <a:t>에서 각 파일의 하이퍼링크를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Section</a:t>
            </a:r>
            <a:r>
              <a:rPr lang="ko-KR" altLang="en-US" dirty="0" smtClean="0"/>
              <a:t>에서 나의 정보를 기입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Aside</a:t>
            </a:r>
            <a:r>
              <a:rPr lang="ko-KR" altLang="en-US" dirty="0" smtClean="0"/>
              <a:t>에서 하이퍼링크 지정 아이콘 이미지를 기입 </a:t>
            </a:r>
            <a:endParaRPr lang="en-US" altLang="ko-KR" dirty="0"/>
          </a:p>
          <a:p>
            <a:r>
              <a:rPr lang="en-US" altLang="ko-KR" dirty="0" smtClean="0"/>
              <a:t>Footer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하단바의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정보입력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cs typeface="Segoe UI Light" panose="020B0502040204020203" pitchFamily="34" charset="0"/>
              </a:rPr>
              <a:t>기존 </a:t>
            </a:r>
            <a:r>
              <a:rPr lang="ko-KR" altLang="en-US" dirty="0" err="1" smtClean="0">
                <a:cs typeface="Segoe UI Light" panose="020B0502040204020203" pitchFamily="34" charset="0"/>
              </a:rPr>
              <a:t>코드내용의</a:t>
            </a:r>
            <a:r>
              <a:rPr lang="ko-KR" altLang="en-US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err="1" smtClean="0">
                <a:cs typeface="Segoe UI Light" panose="020B0502040204020203" pitchFamily="34" charset="0"/>
              </a:rPr>
              <a:t>추가사항</a:t>
            </a:r>
            <a:r>
              <a:rPr lang="en-US" altLang="ko-KR" dirty="0" smtClean="0">
                <a:cs typeface="Segoe UI Light" panose="020B0502040204020203" pitchFamily="34" charset="0"/>
              </a:rPr>
              <a:t>(</a:t>
            </a:r>
            <a:r>
              <a:rPr lang="ko-KR" altLang="en-US" dirty="0" smtClean="0">
                <a:cs typeface="Segoe UI Light" panose="020B0502040204020203" pitchFamily="34" charset="0"/>
              </a:rPr>
              <a:t>설계</a:t>
            </a:r>
            <a:r>
              <a:rPr lang="en-US" altLang="ko-KR" dirty="0" smtClean="0">
                <a:cs typeface="Segoe UI Light" panose="020B0502040204020203" pitchFamily="34" charset="0"/>
              </a:rPr>
              <a:t>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43857"/>
            <a:ext cx="6143362" cy="395462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6893170" y="2665028"/>
            <a:ext cx="395654" cy="342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98326" y="1767254"/>
            <a:ext cx="371515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poster</a:t>
            </a:r>
            <a:r>
              <a:rPr lang="ko-KR" altLang="en-US" dirty="0" smtClean="0"/>
              <a:t>를 사용하여 해당 페이지의 브라우저를 커버링할 생각입니다 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 대회 참여 사진을 </a:t>
            </a:r>
            <a:r>
              <a:rPr lang="ko-KR" altLang="en-US" dirty="0" err="1" smtClean="0"/>
              <a:t>시간별</a:t>
            </a:r>
            <a:r>
              <a:rPr lang="ko-KR" altLang="en-US" dirty="0" smtClean="0"/>
              <a:t> 슬라이드식으로 편집하여 동영상으로 만든 후 업로드 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/>
          <a:lstStyle/>
          <a:p>
            <a:pPr rtl="0"/>
            <a:r>
              <a:rPr lang="ko-KR" altLang="en-US" dirty="0" smtClean="0">
                <a:cs typeface="Segoe UI Light" panose="020B0502040204020203" pitchFamily="34" charset="0"/>
              </a:rPr>
              <a:t>기존 </a:t>
            </a:r>
            <a:r>
              <a:rPr lang="ko-KR" altLang="en-US" dirty="0" err="1" smtClean="0">
                <a:cs typeface="Segoe UI Light" panose="020B0502040204020203" pitchFamily="34" charset="0"/>
              </a:rPr>
              <a:t>코드내용의</a:t>
            </a:r>
            <a:r>
              <a:rPr lang="ko-KR" altLang="en-US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err="1" smtClean="0">
                <a:cs typeface="Segoe UI Light" panose="020B0502040204020203" pitchFamily="34" charset="0"/>
              </a:rPr>
              <a:t>추가사항</a:t>
            </a:r>
            <a:r>
              <a:rPr lang="en-US" altLang="ko-KR" dirty="0" smtClean="0">
                <a:cs typeface="Segoe UI Light" panose="020B0502040204020203" pitchFamily="34" charset="0"/>
              </a:rPr>
              <a:t>(</a:t>
            </a:r>
            <a:r>
              <a:rPr lang="ko-KR" altLang="en-US" dirty="0" smtClean="0">
                <a:cs typeface="Segoe UI Light" panose="020B0502040204020203" pitchFamily="34" charset="0"/>
              </a:rPr>
              <a:t>설계</a:t>
            </a:r>
            <a:r>
              <a:rPr lang="en-US" altLang="ko-KR" dirty="0" smtClean="0">
                <a:cs typeface="Segoe UI Light" panose="020B0502040204020203" pitchFamily="34" charset="0"/>
              </a:rPr>
              <a:t>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9" y="1352881"/>
            <a:ext cx="3168863" cy="5047919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4985239" y="3553051"/>
            <a:ext cx="395654" cy="342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90395" y="2655277"/>
            <a:ext cx="371515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</a:t>
            </a:r>
            <a:r>
              <a:rPr lang="ko-KR" altLang="en-US" dirty="0" smtClean="0"/>
              <a:t>을 만들어 보다 이력이나 경력 나의 정보를 보다 쉽게 만들어줄 생각임 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보다 번잡하고 정리가 되어 있지 않은 포트폴리오를 조금 더 시각적으로 </a:t>
            </a:r>
            <a:r>
              <a:rPr lang="ko-KR" altLang="en-US" dirty="0" err="1" smtClean="0"/>
              <a:t>이쁘게</a:t>
            </a:r>
            <a:r>
              <a:rPr lang="ko-KR" altLang="en-US" dirty="0" smtClean="0"/>
              <a:t> 디자인할 계획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2354" y="2316117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감사합니다 </a:t>
            </a:r>
            <a:r>
              <a:rPr lang="en-US" altLang="ko-KR" sz="480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!</a:t>
            </a:r>
            <a:endParaRPr lang="ko-KR" altLang="en-US" sz="48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221</Words>
  <Application>Microsoft Office PowerPoint</Application>
  <PresentationFormat>와이드스크린</PresentationFormat>
  <Paragraphs>57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Arial Rounded MT Bold</vt:lpstr>
      <vt:lpstr>MV Boli</vt:lpstr>
      <vt:lpstr>Segoe UI</vt:lpstr>
      <vt:lpstr>Segoe UI Light</vt:lpstr>
      <vt:lpstr>WelcomeDoc</vt:lpstr>
      <vt:lpstr>창업 안드로이드 발표 PPT</vt:lpstr>
      <vt:lpstr>HTML5 기본 문서의 구조 </vt:lpstr>
      <vt:lpstr>PowerPoint 프레젠테이션</vt:lpstr>
      <vt:lpstr>PowerPoint 프레젠테이션</vt:lpstr>
      <vt:lpstr>시맨틱 태그의 구조</vt:lpstr>
      <vt:lpstr>시맨틱 태그의 구조</vt:lpstr>
      <vt:lpstr>기존 코드내용의 추가사항(설계)</vt:lpstr>
      <vt:lpstr>기존 코드내용의 추가사항(설계)</vt:lpstr>
      <vt:lpstr>            감사합니다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2019-10-10T12:58:31Z</dcterms:created>
  <dcterms:modified xsi:type="dcterms:W3CDTF">2019-10-10T15:42:31Z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