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sldIdLst>
    <p:sldId id="264" r:id="rId5"/>
    <p:sldId id="386" r:id="rId6"/>
    <p:sldId id="390" r:id="rId7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FA05B27-AC9A-48E3-B2E2-AEB8ABAFA87D}">
          <p14:sldIdLst>
            <p14:sldId id="264"/>
            <p14:sldId id="386"/>
            <p14:sldId id="390"/>
          </p14:sldIdLst>
        </p14:section>
        <p14:section name="Appendix" id="{02540BF9-1C9A-40D2-9B82-4836925EC77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홍범님/5GX Location Labs" initials="안LL" lastIdx="9" clrIdx="0">
    <p:extLst>
      <p:ext uri="{19B8F6BF-5375-455C-9EA6-DF929625EA0E}">
        <p15:presenceInfo xmlns:p15="http://schemas.microsoft.com/office/powerpoint/2012/main" userId="S::1110497@sktelecom.com::c34721cc-7494-4913-b95a-2c99483e4107" providerId="AD"/>
      </p:ext>
    </p:extLst>
  </p:cmAuthor>
  <p:cmAuthor id="2" name="경진님" initials="경" lastIdx="2" clrIdx="1">
    <p:extLst>
      <p:ext uri="{19B8F6BF-5375-455C-9EA6-DF929625EA0E}">
        <p15:presenceInfo xmlns:p15="http://schemas.microsoft.com/office/powerpoint/2012/main" userId="S::1110847@sktelecom.com::d2d6ac68-4452-4cc2-82b4-d7f3201f94a0" providerId="AD"/>
      </p:ext>
    </p:extLst>
  </p:cmAuthor>
  <p:cmAuthor id="3" name="김경훈님(BARO)/Location" initials="김경" lastIdx="1" clrIdx="2">
    <p:extLst>
      <p:ext uri="{19B8F6BF-5375-455C-9EA6-DF929625EA0E}">
        <p15:presenceInfo xmlns:p15="http://schemas.microsoft.com/office/powerpoint/2012/main" userId="S::1111428@sktelecom.com::733d991f-4224-4a35-9596-d6a36218f7f8" providerId="AD"/>
      </p:ext>
    </p:extLst>
  </p:cmAuthor>
  <p:cmAuthor id="4" name="최태성님/Location" initials="최태" lastIdx="2" clrIdx="3">
    <p:extLst>
      <p:ext uri="{19B8F6BF-5375-455C-9EA6-DF929625EA0E}">
        <p15:presenceInfo xmlns:p15="http://schemas.microsoft.com/office/powerpoint/2012/main" userId="S::1112407@sktelecom.com::2cad77c5-5531-4fca-a237-3b8dcbaa27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F8B00"/>
    <a:srgbClr val="BFBFBF"/>
    <a:srgbClr val="2285EF"/>
    <a:srgbClr val="11CB00"/>
    <a:srgbClr val="FFFFFF"/>
    <a:srgbClr val="262626"/>
    <a:srgbClr val="3D3D49"/>
    <a:srgbClr val="7F7F7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8A7C2-8335-4A37-9A83-B60AC7C0C8F0}" v="64" dt="2022-07-06T02:06:01.286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6" autoAdjust="0"/>
    <p:restoredTop sz="96395" autoAdjust="0"/>
  </p:normalViewPr>
  <p:slideViewPr>
    <p:cSldViewPr snapToGrid="0">
      <p:cViewPr varScale="1">
        <p:scale>
          <a:sx n="78" d="100"/>
          <a:sy n="78" d="100"/>
        </p:scale>
        <p:origin x="666" y="132"/>
      </p:cViewPr>
      <p:guideLst>
        <p:guide orient="horz" pos="2183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채환님(HWANI)/Location" userId="388c82c3-8d81-426c-acaf-d24bf9fcda29" providerId="ADAL" clId="{0358A7C2-8335-4A37-9A83-B60AC7C0C8F0}"/>
    <pc:docChg chg="undo redo custSel delSld modSld modSection">
      <pc:chgData name="조채환님(HWANI)/Location" userId="388c82c3-8d81-426c-acaf-d24bf9fcda29" providerId="ADAL" clId="{0358A7C2-8335-4A37-9A83-B60AC7C0C8F0}" dt="2022-07-06T07:28:29.192" v="728" actId="207"/>
      <pc:docMkLst>
        <pc:docMk/>
      </pc:docMkLst>
      <pc:sldChg chg="del">
        <pc:chgData name="조채환님(HWANI)/Location" userId="388c82c3-8d81-426c-acaf-d24bf9fcda29" providerId="ADAL" clId="{0358A7C2-8335-4A37-9A83-B60AC7C0C8F0}" dt="2022-07-06T00:14:35.975" v="487" actId="47"/>
        <pc:sldMkLst>
          <pc:docMk/>
          <pc:sldMk cId="4280772639" sldId="304"/>
        </pc:sldMkLst>
      </pc:sldChg>
      <pc:sldChg chg="del">
        <pc:chgData name="조채환님(HWANI)/Location" userId="388c82c3-8d81-426c-acaf-d24bf9fcda29" providerId="ADAL" clId="{0358A7C2-8335-4A37-9A83-B60AC7C0C8F0}" dt="2022-07-06T00:13:01.117" v="474" actId="47"/>
        <pc:sldMkLst>
          <pc:docMk/>
          <pc:sldMk cId="182513550" sldId="346"/>
        </pc:sldMkLst>
      </pc:sldChg>
      <pc:sldChg chg="del">
        <pc:chgData name="조채환님(HWANI)/Location" userId="388c82c3-8d81-426c-acaf-d24bf9fcda29" providerId="ADAL" clId="{0358A7C2-8335-4A37-9A83-B60AC7C0C8F0}" dt="2022-07-06T00:13:19.401" v="478" actId="47"/>
        <pc:sldMkLst>
          <pc:docMk/>
          <pc:sldMk cId="292662542" sldId="348"/>
        </pc:sldMkLst>
      </pc:sldChg>
      <pc:sldChg chg="del">
        <pc:chgData name="조채환님(HWANI)/Location" userId="388c82c3-8d81-426c-acaf-d24bf9fcda29" providerId="ADAL" clId="{0358A7C2-8335-4A37-9A83-B60AC7C0C8F0}" dt="2022-07-06T00:11:55.675" v="473" actId="47"/>
        <pc:sldMkLst>
          <pc:docMk/>
          <pc:sldMk cId="3656691400" sldId="371"/>
        </pc:sldMkLst>
      </pc:sldChg>
      <pc:sldChg chg="del">
        <pc:chgData name="조채환님(HWANI)/Location" userId="388c82c3-8d81-426c-acaf-d24bf9fcda29" providerId="ADAL" clId="{0358A7C2-8335-4A37-9A83-B60AC7C0C8F0}" dt="2022-07-06T00:13:44.655" v="481" actId="47"/>
        <pc:sldMkLst>
          <pc:docMk/>
          <pc:sldMk cId="4265766007" sldId="372"/>
        </pc:sldMkLst>
      </pc:sldChg>
      <pc:sldChg chg="del">
        <pc:chgData name="조채환님(HWANI)/Location" userId="388c82c3-8d81-426c-acaf-d24bf9fcda29" providerId="ADAL" clId="{0358A7C2-8335-4A37-9A83-B60AC7C0C8F0}" dt="2022-07-06T00:13:46.567" v="482" actId="47"/>
        <pc:sldMkLst>
          <pc:docMk/>
          <pc:sldMk cId="2960990562" sldId="373"/>
        </pc:sldMkLst>
      </pc:sldChg>
      <pc:sldChg chg="del">
        <pc:chgData name="조채환님(HWANI)/Location" userId="388c82c3-8d81-426c-acaf-d24bf9fcda29" providerId="ADAL" clId="{0358A7C2-8335-4A37-9A83-B60AC7C0C8F0}" dt="2022-07-06T00:13:28.441" v="479" actId="47"/>
        <pc:sldMkLst>
          <pc:docMk/>
          <pc:sldMk cId="2839526767" sldId="376"/>
        </pc:sldMkLst>
      </pc:sldChg>
      <pc:sldChg chg="del">
        <pc:chgData name="조채환님(HWANI)/Location" userId="388c82c3-8d81-426c-acaf-d24bf9fcda29" providerId="ADAL" clId="{0358A7C2-8335-4A37-9A83-B60AC7C0C8F0}" dt="2022-07-06T00:13:16.084" v="477" actId="47"/>
        <pc:sldMkLst>
          <pc:docMk/>
          <pc:sldMk cId="2418989237" sldId="377"/>
        </pc:sldMkLst>
      </pc:sldChg>
      <pc:sldChg chg="del">
        <pc:chgData name="조채환님(HWANI)/Location" userId="388c82c3-8d81-426c-acaf-d24bf9fcda29" providerId="ADAL" clId="{0358A7C2-8335-4A37-9A83-B60AC7C0C8F0}" dt="2022-07-06T00:11:53.789" v="472" actId="47"/>
        <pc:sldMkLst>
          <pc:docMk/>
          <pc:sldMk cId="2926283446" sldId="379"/>
        </pc:sldMkLst>
      </pc:sldChg>
      <pc:sldChg chg="del">
        <pc:chgData name="조채환님(HWANI)/Location" userId="388c82c3-8d81-426c-acaf-d24bf9fcda29" providerId="ADAL" clId="{0358A7C2-8335-4A37-9A83-B60AC7C0C8F0}" dt="2022-07-06T00:13:06.115" v="475" actId="47"/>
        <pc:sldMkLst>
          <pc:docMk/>
          <pc:sldMk cId="4143911490" sldId="380"/>
        </pc:sldMkLst>
      </pc:sldChg>
      <pc:sldChg chg="del">
        <pc:chgData name="조채환님(HWANI)/Location" userId="388c82c3-8d81-426c-acaf-d24bf9fcda29" providerId="ADAL" clId="{0358A7C2-8335-4A37-9A83-B60AC7C0C8F0}" dt="2022-07-06T00:24:32.791" v="488" actId="47"/>
        <pc:sldMkLst>
          <pc:docMk/>
          <pc:sldMk cId="1301598103" sldId="383"/>
        </pc:sldMkLst>
      </pc:sldChg>
      <pc:sldChg chg="del">
        <pc:chgData name="조채환님(HWANI)/Location" userId="388c82c3-8d81-426c-acaf-d24bf9fcda29" providerId="ADAL" clId="{0358A7C2-8335-4A37-9A83-B60AC7C0C8F0}" dt="2022-07-06T00:24:37.560" v="489" actId="47"/>
        <pc:sldMkLst>
          <pc:docMk/>
          <pc:sldMk cId="13020616" sldId="385"/>
        </pc:sldMkLst>
      </pc:sldChg>
      <pc:sldChg chg="addSp modSp mod">
        <pc:chgData name="조채환님(HWANI)/Location" userId="388c82c3-8d81-426c-acaf-d24bf9fcda29" providerId="ADAL" clId="{0358A7C2-8335-4A37-9A83-B60AC7C0C8F0}" dt="2022-07-06T07:28:18.445" v="727" actId="207"/>
        <pc:sldMkLst>
          <pc:docMk/>
          <pc:sldMk cId="3558347550" sldId="386"/>
        </pc:sldMkLst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6" creationId="{F1D20019-D9B7-4444-A863-F4739D7B613E}"/>
          </ac:spMkLst>
        </pc:spChg>
        <pc:spChg chg="mod">
          <ac:chgData name="조채환님(HWANI)/Location" userId="388c82c3-8d81-426c-acaf-d24bf9fcda29" providerId="ADAL" clId="{0358A7C2-8335-4A37-9A83-B60AC7C0C8F0}" dt="2022-07-06T00:34:17.435" v="680" actId="120"/>
          <ac:spMkLst>
            <pc:docMk/>
            <pc:sldMk cId="3558347550" sldId="386"/>
            <ac:spMk id="10" creationId="{775B05D8-438B-439E-B285-4D6220AD5CA9}"/>
          </ac:spMkLst>
        </pc:spChg>
        <pc:spChg chg="mod">
          <ac:chgData name="조채환님(HWANI)/Location" userId="388c82c3-8d81-426c-acaf-d24bf9fcda29" providerId="ADAL" clId="{0358A7C2-8335-4A37-9A83-B60AC7C0C8F0}" dt="2022-07-06T00:38:44.963" v="692"/>
          <ac:spMkLst>
            <pc:docMk/>
            <pc:sldMk cId="3558347550" sldId="386"/>
            <ac:spMk id="12" creationId="{1A555F93-B110-44A1-A1AA-0EFB11AF574B}"/>
          </ac:spMkLst>
        </pc:spChg>
        <pc:spChg chg="mod">
          <ac:chgData name="조채환님(HWANI)/Location" userId="388c82c3-8d81-426c-acaf-d24bf9fcda29" providerId="ADAL" clId="{0358A7C2-8335-4A37-9A83-B60AC7C0C8F0}" dt="2022-07-06T07:28:18.445" v="727" actId="207"/>
          <ac:spMkLst>
            <pc:docMk/>
            <pc:sldMk cId="3558347550" sldId="386"/>
            <ac:spMk id="69" creationId="{9E41529E-E130-41ED-9F44-E46E68BFC3DE}"/>
          </ac:spMkLst>
        </pc:spChg>
        <pc:spChg chg="mod">
          <ac:chgData name="조채환님(HWANI)/Location" userId="388c82c3-8d81-426c-acaf-d24bf9fcda29" providerId="ADAL" clId="{0358A7C2-8335-4A37-9A83-B60AC7C0C8F0}" dt="2022-07-06T00:14:12.154" v="485" actId="1076"/>
          <ac:spMkLst>
            <pc:docMk/>
            <pc:sldMk cId="3558347550" sldId="386"/>
            <ac:spMk id="212" creationId="{61DC054C-A7E2-4E22-B36F-31EF96686120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226" creationId="{52D98805-D3AC-4816-A857-D9B394329D41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272" creationId="{FAF4247A-C9B3-4362-8DC3-4FC64929DF21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273" creationId="{AAAF11C6-89F7-4658-9C43-3A35389696DE}"/>
          </ac:spMkLst>
        </pc:spChg>
        <pc:spChg chg="mod">
          <ac:chgData name="조채환님(HWANI)/Location" userId="388c82c3-8d81-426c-acaf-d24bf9fcda29" providerId="ADAL" clId="{0358A7C2-8335-4A37-9A83-B60AC7C0C8F0}" dt="2022-07-06T00:32:48.493" v="624" actId="164"/>
          <ac:spMkLst>
            <pc:docMk/>
            <pc:sldMk cId="3558347550" sldId="386"/>
            <ac:spMk id="290" creationId="{13EF0F89-D32C-4CCD-ACB2-908D2F01C24E}"/>
          </ac:spMkLst>
        </pc:spChg>
        <pc:spChg chg="mod">
          <ac:chgData name="조채환님(HWANI)/Location" userId="388c82c3-8d81-426c-acaf-d24bf9fcda29" providerId="ADAL" clId="{0358A7C2-8335-4A37-9A83-B60AC7C0C8F0}" dt="2022-07-06T00:32:48.493" v="624" actId="164"/>
          <ac:spMkLst>
            <pc:docMk/>
            <pc:sldMk cId="3558347550" sldId="386"/>
            <ac:spMk id="291" creationId="{503070FC-98B2-42BE-94E0-2347CD3873FC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307" creationId="{5A8A7346-F550-4C61-8374-1F945DA8A48F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320" creationId="{E8B43592-C881-42C0-A780-F81877C58C09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321" creationId="{F7C2AE5C-5EFD-4786-A973-BD3BB08BC566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330" creationId="{031840EA-1198-414B-96A9-4771CF43054F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331" creationId="{337471EA-CC62-4503-8E1D-F7CDC9BF18B6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332" creationId="{AF4023FE-A6DB-4476-AE0A-FEFC3F8C8538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333" creationId="{A28F259E-2026-4D9E-9312-2C23B6FE3BB4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334" creationId="{691E28C5-8E18-4A01-A8DF-94071CB7E0D4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335" creationId="{D260AAA7-950F-4928-8C98-6DA594B5F705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336" creationId="{989DDF1D-16B4-4A2C-AD92-D08E2DC3C362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337" creationId="{26286709-0953-4A4E-963D-D8B7CD86135D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338" creationId="{7BBD8E0C-2154-4D90-A31F-668F7A8920C8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339" creationId="{E3F989DC-9B22-499D-A525-5F75B0BE9218}"/>
          </ac:spMkLst>
        </pc:spChg>
        <pc:spChg chg="mod">
          <ac:chgData name="조채환님(HWANI)/Location" userId="388c82c3-8d81-426c-acaf-d24bf9fcda29" providerId="ADAL" clId="{0358A7C2-8335-4A37-9A83-B60AC7C0C8F0}" dt="2022-07-06T00:32:48.493" v="624" actId="164"/>
          <ac:spMkLst>
            <pc:docMk/>
            <pc:sldMk cId="3558347550" sldId="386"/>
            <ac:spMk id="340" creationId="{661E3957-1D67-454F-AB29-0085128AB2B3}"/>
          </ac:spMkLst>
        </pc:spChg>
        <pc:spChg chg="mod">
          <ac:chgData name="조채환님(HWANI)/Location" userId="388c82c3-8d81-426c-acaf-d24bf9fcda29" providerId="ADAL" clId="{0358A7C2-8335-4A37-9A83-B60AC7C0C8F0}" dt="2022-07-06T00:32:48.493" v="624" actId="164"/>
          <ac:spMkLst>
            <pc:docMk/>
            <pc:sldMk cId="3558347550" sldId="386"/>
            <ac:spMk id="344" creationId="{BF03227D-2119-44A8-80DA-A566141A8CD1}"/>
          </ac:spMkLst>
        </pc:spChg>
        <pc:spChg chg="mod">
          <ac:chgData name="조채환님(HWANI)/Location" userId="388c82c3-8d81-426c-acaf-d24bf9fcda29" providerId="ADAL" clId="{0358A7C2-8335-4A37-9A83-B60AC7C0C8F0}" dt="2022-07-06T00:32:48.493" v="624" actId="164"/>
          <ac:spMkLst>
            <pc:docMk/>
            <pc:sldMk cId="3558347550" sldId="386"/>
            <ac:spMk id="346" creationId="{88AD12B8-41CB-4D05-89E4-207A3121C4CD}"/>
          </ac:spMkLst>
        </pc:spChg>
        <pc:spChg chg="mod">
          <ac:chgData name="조채환님(HWANI)/Location" userId="388c82c3-8d81-426c-acaf-d24bf9fcda29" providerId="ADAL" clId="{0358A7C2-8335-4A37-9A83-B60AC7C0C8F0}" dt="2022-07-06T00:32:36.839" v="623" actId="164"/>
          <ac:spMkLst>
            <pc:docMk/>
            <pc:sldMk cId="3558347550" sldId="386"/>
            <ac:spMk id="349" creationId="{1009606A-2590-4552-BBB6-C70C067C5CA3}"/>
          </ac:spMkLst>
        </pc:spChg>
        <pc:spChg chg="mod">
          <ac:chgData name="조채환님(HWANI)/Location" userId="388c82c3-8d81-426c-acaf-d24bf9fcda29" providerId="ADAL" clId="{0358A7C2-8335-4A37-9A83-B60AC7C0C8F0}" dt="2022-07-06T00:32:48.493" v="624" actId="164"/>
          <ac:spMkLst>
            <pc:docMk/>
            <pc:sldMk cId="3558347550" sldId="386"/>
            <ac:spMk id="352" creationId="{CA618B08-94A4-4B74-988E-CC237A2ED04F}"/>
          </ac:spMkLst>
        </pc:spChg>
        <pc:grpChg chg="mod">
          <ac:chgData name="조채환님(HWANI)/Location" userId="388c82c3-8d81-426c-acaf-d24bf9fcda29" providerId="ADAL" clId="{0358A7C2-8335-4A37-9A83-B60AC7C0C8F0}" dt="2022-07-06T00:32:36.839" v="623" actId="164"/>
          <ac:grpSpMkLst>
            <pc:docMk/>
            <pc:sldMk cId="3558347550" sldId="386"/>
            <ac:grpSpMk id="2" creationId="{69ADDD29-300C-4062-AB13-BDB4DCF532CE}"/>
          </ac:grpSpMkLst>
        </pc:grpChg>
        <pc:grpChg chg="add mod">
          <ac:chgData name="조채환님(HWANI)/Location" userId="388c82c3-8d81-426c-acaf-d24bf9fcda29" providerId="ADAL" clId="{0358A7C2-8335-4A37-9A83-B60AC7C0C8F0}" dt="2022-07-06T00:33:08.740" v="636" actId="1037"/>
          <ac:grpSpMkLst>
            <pc:docMk/>
            <pc:sldMk cId="3558347550" sldId="386"/>
            <ac:grpSpMk id="3" creationId="{024EF03A-F7B3-4DC9-BC82-0731FF2592A3}"/>
          </ac:grpSpMkLst>
        </pc:grpChg>
        <pc:grpChg chg="add mod">
          <ac:chgData name="조채환님(HWANI)/Location" userId="388c82c3-8d81-426c-acaf-d24bf9fcda29" providerId="ADAL" clId="{0358A7C2-8335-4A37-9A83-B60AC7C0C8F0}" dt="2022-07-06T00:32:57.092" v="627" actId="1037"/>
          <ac:grpSpMkLst>
            <pc:docMk/>
            <pc:sldMk cId="3558347550" sldId="386"/>
            <ac:grpSpMk id="4" creationId="{D60D4379-E832-4177-87B8-212395D516D6}"/>
          </ac:grpSpMkLst>
        </pc:grpChg>
        <pc:grpChg chg="mod">
          <ac:chgData name="조채환님(HWANI)/Location" userId="388c82c3-8d81-426c-acaf-d24bf9fcda29" providerId="ADAL" clId="{0358A7C2-8335-4A37-9A83-B60AC7C0C8F0}" dt="2022-07-06T00:32:36.839" v="623" actId="164"/>
          <ac:grpSpMkLst>
            <pc:docMk/>
            <pc:sldMk cId="3558347550" sldId="386"/>
            <ac:grpSpMk id="8" creationId="{12A267B8-D905-4CEB-B5FB-D5392A0F5801}"/>
          </ac:grpSpMkLst>
        </pc:grpChg>
        <pc:grpChg chg="mod">
          <ac:chgData name="조채환님(HWANI)/Location" userId="388c82c3-8d81-426c-acaf-d24bf9fcda29" providerId="ADAL" clId="{0358A7C2-8335-4A37-9A83-B60AC7C0C8F0}" dt="2022-07-06T00:32:48.493" v="624" actId="164"/>
          <ac:grpSpMkLst>
            <pc:docMk/>
            <pc:sldMk cId="3558347550" sldId="386"/>
            <ac:grpSpMk id="161" creationId="{0DEF6C1D-994A-4A49-B30F-FDCD4330CF99}"/>
          </ac:grpSpMkLst>
        </pc:grpChg>
        <pc:grpChg chg="mod">
          <ac:chgData name="조채환님(HWANI)/Location" userId="388c82c3-8d81-426c-acaf-d24bf9fcda29" providerId="ADAL" clId="{0358A7C2-8335-4A37-9A83-B60AC7C0C8F0}" dt="2022-07-06T00:32:48.493" v="624" actId="164"/>
          <ac:grpSpMkLst>
            <pc:docMk/>
            <pc:sldMk cId="3558347550" sldId="386"/>
            <ac:grpSpMk id="341" creationId="{868269B8-66DD-489F-8D69-0A90001A3857}"/>
          </ac:grpSpMkLst>
        </pc:grpChg>
        <pc:picChg chg="mod">
          <ac:chgData name="조채환님(HWANI)/Location" userId="388c82c3-8d81-426c-acaf-d24bf9fcda29" providerId="ADAL" clId="{0358A7C2-8335-4A37-9A83-B60AC7C0C8F0}" dt="2022-07-06T00:32:36.839" v="623" actId="164"/>
          <ac:picMkLst>
            <pc:docMk/>
            <pc:sldMk cId="3558347550" sldId="386"/>
            <ac:picMk id="120" creationId="{63F8AD0A-36F8-4F49-9410-9455EF9351D7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187" creationId="{FBF07BA1-F9AA-4BAB-999E-86450A14C28E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188" creationId="{D93F9E13-17F9-4009-A269-55384F32A10D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189" creationId="{02DA11E1-AC93-4ACC-A75C-4BC9FA8BFE9B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190" creationId="{DC75BE25-12C4-492A-8754-7A66D56DD237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191" creationId="{5A74275F-34A3-49D4-9EF7-09FB6A203B58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192" creationId="{6C365E70-D400-4267-B7B3-9E540A869A9F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193" creationId="{34BF92C2-F5EE-4B4E-9BA9-4E11007D5E37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194" creationId="{397979C5-03CE-47EB-A562-11FDE228E7C9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195" creationId="{34772558-D43D-4C31-9D32-10FD2F2CDC46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196" creationId="{5BFD67DD-0B9C-463F-8C28-F6F7FAEEA8CE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197" creationId="{250BF140-B36E-4B64-BC1C-700529C7ED8C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198" creationId="{706C4579-7B65-4087-8248-31C658F0AC7C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199" creationId="{2BCE9248-1D0F-45E6-A890-1A8EE5DCC357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00" creationId="{F642AE6C-F866-4DB2-918F-50D765231F7C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01" creationId="{C8A31896-16F4-4546-AA9B-1AFEBD96C963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02" creationId="{524BACAC-5693-4005-B5D0-3484C4F1B92C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03" creationId="{E4700893-0379-4F71-A7A5-4532B1CF3FAC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04" creationId="{7AD7E654-6AE1-4CC4-986E-549D20BE6756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05" creationId="{1660886B-C00E-4E97-80F8-ABBBB0B7F0F5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06" creationId="{437CD42D-F6C8-4FAF-BB08-1486239A01AD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07" creationId="{2D5D240C-E1AC-412B-A638-AAD08AEDAAB0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08" creationId="{17DD40D0-2D94-4061-9299-673D19066F2C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09" creationId="{D42CB07F-B7A2-47A2-9AF2-2EDB4693433C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10" creationId="{4693577B-DB7D-4E14-A6DF-3FBA9DBE2255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14" creationId="{AFC103BA-0041-46E2-B984-9AC3239165AF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43" creationId="{221C135F-274F-43A0-BB9B-5108D5255B0C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51" creationId="{20C2F968-618A-4F7A-9EFD-70F781630EED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53" creationId="{82E249A6-07AD-493C-B8A1-A6A2C640A4BD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57" creationId="{47C8EB93-BFAC-48CE-8A46-788BC7905668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58" creationId="{7BA16B37-8B1D-4463-A116-C003C44CF1A6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59" creationId="{DC6B6438-1BED-4C93-9780-2DD404D792B3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60" creationId="{42AC6218-D7F4-4728-8577-0D2DB2E5CBCA}"/>
          </ac:picMkLst>
        </pc:picChg>
        <pc:picChg chg="mod">
          <ac:chgData name="조채환님(HWANI)/Location" userId="388c82c3-8d81-426c-acaf-d24bf9fcda29" providerId="ADAL" clId="{0358A7C2-8335-4A37-9A83-B60AC7C0C8F0}" dt="2022-07-06T00:32:48.493" v="624" actId="164"/>
          <ac:picMkLst>
            <pc:docMk/>
            <pc:sldMk cId="3558347550" sldId="386"/>
            <ac:picMk id="261" creationId="{991E3669-DC5C-4894-9394-01027ED7B3D1}"/>
          </ac:picMkLst>
        </pc:picChg>
        <pc:picChg chg="mod">
          <ac:chgData name="조채환님(HWANI)/Location" userId="388c82c3-8d81-426c-acaf-d24bf9fcda29" providerId="ADAL" clId="{0358A7C2-8335-4A37-9A83-B60AC7C0C8F0}" dt="2022-07-06T00:32:36.839" v="623" actId="164"/>
          <ac:picMkLst>
            <pc:docMk/>
            <pc:sldMk cId="3558347550" sldId="386"/>
            <ac:picMk id="299" creationId="{359F95EF-FC51-4747-A1F4-50550AD7B88C}"/>
          </ac:picMkLst>
        </pc:picChg>
        <pc:picChg chg="mod">
          <ac:chgData name="조채환님(HWANI)/Location" userId="388c82c3-8d81-426c-acaf-d24bf9fcda29" providerId="ADAL" clId="{0358A7C2-8335-4A37-9A83-B60AC7C0C8F0}" dt="2022-07-06T00:32:36.839" v="623" actId="164"/>
          <ac:picMkLst>
            <pc:docMk/>
            <pc:sldMk cId="3558347550" sldId="386"/>
            <ac:picMk id="303" creationId="{360B7D2D-EB76-4044-801E-1BB25C69939E}"/>
          </ac:picMkLst>
        </pc:picChg>
        <pc:picChg chg="mod">
          <ac:chgData name="조채환님(HWANI)/Location" userId="388c82c3-8d81-426c-acaf-d24bf9fcda29" providerId="ADAL" clId="{0358A7C2-8335-4A37-9A83-B60AC7C0C8F0}" dt="2022-07-06T00:32:36.839" v="623" actId="164"/>
          <ac:picMkLst>
            <pc:docMk/>
            <pc:sldMk cId="3558347550" sldId="386"/>
            <ac:picMk id="304" creationId="{6DC28447-D505-4662-95B3-87A946838C87}"/>
          </ac:picMkLst>
        </pc:picChg>
        <pc:picChg chg="mod">
          <ac:chgData name="조채환님(HWANI)/Location" userId="388c82c3-8d81-426c-acaf-d24bf9fcda29" providerId="ADAL" clId="{0358A7C2-8335-4A37-9A83-B60AC7C0C8F0}" dt="2022-07-06T00:32:36.839" v="623" actId="164"/>
          <ac:picMkLst>
            <pc:docMk/>
            <pc:sldMk cId="3558347550" sldId="386"/>
            <ac:picMk id="305" creationId="{DB1C9666-0897-41C2-87CF-ACDDFBCD1E7A}"/>
          </ac:picMkLst>
        </pc:picChg>
        <pc:picChg chg="mod">
          <ac:chgData name="조채환님(HWANI)/Location" userId="388c82c3-8d81-426c-acaf-d24bf9fcda29" providerId="ADAL" clId="{0358A7C2-8335-4A37-9A83-B60AC7C0C8F0}" dt="2022-07-06T00:32:36.839" v="623" actId="164"/>
          <ac:picMkLst>
            <pc:docMk/>
            <pc:sldMk cId="3558347550" sldId="386"/>
            <ac:picMk id="306" creationId="{326A7AB3-2785-454C-957A-712027633E39}"/>
          </ac:picMkLst>
        </pc:picChg>
        <pc:cxnChg chg="mod">
          <ac:chgData name="조채환님(HWANI)/Location" userId="388c82c3-8d81-426c-acaf-d24bf9fcda29" providerId="ADAL" clId="{0358A7C2-8335-4A37-9A83-B60AC7C0C8F0}" dt="2022-07-06T00:32:48.493" v="624" actId="164"/>
          <ac:cxnSpMkLst>
            <pc:docMk/>
            <pc:sldMk cId="3558347550" sldId="386"/>
            <ac:cxnSpMk id="244" creationId="{23F62C09-1C13-4178-AB06-4046F41B745C}"/>
          </ac:cxnSpMkLst>
        </pc:cxnChg>
        <pc:cxnChg chg="mod">
          <ac:chgData name="조채환님(HWANI)/Location" userId="388c82c3-8d81-426c-acaf-d24bf9fcda29" providerId="ADAL" clId="{0358A7C2-8335-4A37-9A83-B60AC7C0C8F0}" dt="2022-07-06T00:32:48.493" v="624" actId="164"/>
          <ac:cxnSpMkLst>
            <pc:docMk/>
            <pc:sldMk cId="3558347550" sldId="386"/>
            <ac:cxnSpMk id="254" creationId="{07E8F5F8-438A-4E97-85B2-B2A34660E095}"/>
          </ac:cxnSpMkLst>
        </pc:cxnChg>
        <pc:cxnChg chg="mod">
          <ac:chgData name="조채환님(HWANI)/Location" userId="388c82c3-8d81-426c-acaf-d24bf9fcda29" providerId="ADAL" clId="{0358A7C2-8335-4A37-9A83-B60AC7C0C8F0}" dt="2022-07-06T00:32:48.493" v="624" actId="164"/>
          <ac:cxnSpMkLst>
            <pc:docMk/>
            <pc:sldMk cId="3558347550" sldId="386"/>
            <ac:cxnSpMk id="262" creationId="{9775FEF8-92DF-4526-B8BA-BF3B465ECD61}"/>
          </ac:cxnSpMkLst>
        </pc:cxnChg>
        <pc:cxnChg chg="mod">
          <ac:chgData name="조채환님(HWANI)/Location" userId="388c82c3-8d81-426c-acaf-d24bf9fcda29" providerId="ADAL" clId="{0358A7C2-8335-4A37-9A83-B60AC7C0C8F0}" dt="2022-07-06T00:32:48.493" v="624" actId="164"/>
          <ac:cxnSpMkLst>
            <pc:docMk/>
            <pc:sldMk cId="3558347550" sldId="386"/>
            <ac:cxnSpMk id="274" creationId="{FC9C612A-CE06-4CF1-B9AF-6A1D48874222}"/>
          </ac:cxnSpMkLst>
        </pc:cxnChg>
        <pc:cxnChg chg="mod">
          <ac:chgData name="조채환님(HWANI)/Location" userId="388c82c3-8d81-426c-acaf-d24bf9fcda29" providerId="ADAL" clId="{0358A7C2-8335-4A37-9A83-B60AC7C0C8F0}" dt="2022-07-06T00:32:48.493" v="624" actId="164"/>
          <ac:cxnSpMkLst>
            <pc:docMk/>
            <pc:sldMk cId="3558347550" sldId="386"/>
            <ac:cxnSpMk id="277" creationId="{61B28901-69E7-4A67-BDEB-5D6084251B24}"/>
          </ac:cxnSpMkLst>
        </pc:cxnChg>
        <pc:cxnChg chg="mod">
          <ac:chgData name="조채환님(HWANI)/Location" userId="388c82c3-8d81-426c-acaf-d24bf9fcda29" providerId="ADAL" clId="{0358A7C2-8335-4A37-9A83-B60AC7C0C8F0}" dt="2022-07-06T00:32:48.493" v="624" actId="164"/>
          <ac:cxnSpMkLst>
            <pc:docMk/>
            <pc:sldMk cId="3558347550" sldId="386"/>
            <ac:cxnSpMk id="280" creationId="{F919BDF1-1AC4-4D06-9C06-D31CD0A8E0DD}"/>
          </ac:cxnSpMkLst>
        </pc:cxnChg>
        <pc:cxnChg chg="mod">
          <ac:chgData name="조채환님(HWANI)/Location" userId="388c82c3-8d81-426c-acaf-d24bf9fcda29" providerId="ADAL" clId="{0358A7C2-8335-4A37-9A83-B60AC7C0C8F0}" dt="2022-07-06T00:32:48.493" v="624" actId="164"/>
          <ac:cxnSpMkLst>
            <pc:docMk/>
            <pc:sldMk cId="3558347550" sldId="386"/>
            <ac:cxnSpMk id="283" creationId="{56FBD3AA-7420-43C2-A989-F250FA56CA69}"/>
          </ac:cxnSpMkLst>
        </pc:cxnChg>
        <pc:cxnChg chg="mod">
          <ac:chgData name="조채환님(HWANI)/Location" userId="388c82c3-8d81-426c-acaf-d24bf9fcda29" providerId="ADAL" clId="{0358A7C2-8335-4A37-9A83-B60AC7C0C8F0}" dt="2022-07-06T00:32:48.493" v="624" actId="164"/>
          <ac:cxnSpMkLst>
            <pc:docMk/>
            <pc:sldMk cId="3558347550" sldId="386"/>
            <ac:cxnSpMk id="286" creationId="{EBD4F50D-E8BD-4C12-AC3E-51317000CE4C}"/>
          </ac:cxnSpMkLst>
        </pc:cxnChg>
        <pc:cxnChg chg="mod">
          <ac:chgData name="조채환님(HWANI)/Location" userId="388c82c3-8d81-426c-acaf-d24bf9fcda29" providerId="ADAL" clId="{0358A7C2-8335-4A37-9A83-B60AC7C0C8F0}" dt="2022-07-06T00:32:36.839" v="623" actId="164"/>
          <ac:cxnSpMkLst>
            <pc:docMk/>
            <pc:sldMk cId="3558347550" sldId="386"/>
            <ac:cxnSpMk id="309" creationId="{25861B8F-864F-466D-9CF4-7F183BF403D4}"/>
          </ac:cxnSpMkLst>
        </pc:cxnChg>
        <pc:cxnChg chg="mod">
          <ac:chgData name="조채환님(HWANI)/Location" userId="388c82c3-8d81-426c-acaf-d24bf9fcda29" providerId="ADAL" clId="{0358A7C2-8335-4A37-9A83-B60AC7C0C8F0}" dt="2022-07-06T00:32:36.839" v="623" actId="164"/>
          <ac:cxnSpMkLst>
            <pc:docMk/>
            <pc:sldMk cId="3558347550" sldId="386"/>
            <ac:cxnSpMk id="313" creationId="{3FEC7035-376F-4C7A-9C48-BB33AC8916C8}"/>
          </ac:cxnSpMkLst>
        </pc:cxnChg>
        <pc:cxnChg chg="mod">
          <ac:chgData name="조채환님(HWANI)/Location" userId="388c82c3-8d81-426c-acaf-d24bf9fcda29" providerId="ADAL" clId="{0358A7C2-8335-4A37-9A83-B60AC7C0C8F0}" dt="2022-07-06T00:32:36.839" v="623" actId="164"/>
          <ac:cxnSpMkLst>
            <pc:docMk/>
            <pc:sldMk cId="3558347550" sldId="386"/>
            <ac:cxnSpMk id="316" creationId="{B857AE82-2EF4-4315-ACAD-ABF02A1D7811}"/>
          </ac:cxnSpMkLst>
        </pc:cxnChg>
        <pc:cxnChg chg="mod">
          <ac:chgData name="조채환님(HWANI)/Location" userId="388c82c3-8d81-426c-acaf-d24bf9fcda29" providerId="ADAL" clId="{0358A7C2-8335-4A37-9A83-B60AC7C0C8F0}" dt="2022-07-06T00:32:36.839" v="623" actId="164"/>
          <ac:cxnSpMkLst>
            <pc:docMk/>
            <pc:sldMk cId="3558347550" sldId="386"/>
            <ac:cxnSpMk id="317" creationId="{EE5CA727-5718-4F2A-9755-5F35E04495B2}"/>
          </ac:cxnSpMkLst>
        </pc:cxnChg>
        <pc:cxnChg chg="mod">
          <ac:chgData name="조채환님(HWANI)/Location" userId="388c82c3-8d81-426c-acaf-d24bf9fcda29" providerId="ADAL" clId="{0358A7C2-8335-4A37-9A83-B60AC7C0C8F0}" dt="2022-07-06T00:32:36.839" v="623" actId="164"/>
          <ac:cxnSpMkLst>
            <pc:docMk/>
            <pc:sldMk cId="3558347550" sldId="386"/>
            <ac:cxnSpMk id="319" creationId="{13FA3190-E9E7-493B-9ECC-B0D3BB57C25C}"/>
          </ac:cxnSpMkLst>
        </pc:cxnChg>
        <pc:cxnChg chg="mod">
          <ac:chgData name="조채환님(HWANI)/Location" userId="388c82c3-8d81-426c-acaf-d24bf9fcda29" providerId="ADAL" clId="{0358A7C2-8335-4A37-9A83-B60AC7C0C8F0}" dt="2022-07-06T00:32:36.839" v="623" actId="164"/>
          <ac:cxnSpMkLst>
            <pc:docMk/>
            <pc:sldMk cId="3558347550" sldId="386"/>
            <ac:cxnSpMk id="325" creationId="{B8C31D63-2229-4E43-97F1-B8AA53C93462}"/>
          </ac:cxnSpMkLst>
        </pc:cxnChg>
        <pc:cxnChg chg="mod">
          <ac:chgData name="조채환님(HWANI)/Location" userId="388c82c3-8d81-426c-acaf-d24bf9fcda29" providerId="ADAL" clId="{0358A7C2-8335-4A37-9A83-B60AC7C0C8F0}" dt="2022-07-06T00:32:36.839" v="623" actId="164"/>
          <ac:cxnSpMkLst>
            <pc:docMk/>
            <pc:sldMk cId="3558347550" sldId="386"/>
            <ac:cxnSpMk id="326" creationId="{8C0B360B-816C-4C00-B8CA-7DD6933DF3BA}"/>
          </ac:cxnSpMkLst>
        </pc:cxnChg>
        <pc:cxnChg chg="mod">
          <ac:chgData name="조채환님(HWANI)/Location" userId="388c82c3-8d81-426c-acaf-d24bf9fcda29" providerId="ADAL" clId="{0358A7C2-8335-4A37-9A83-B60AC7C0C8F0}" dt="2022-07-06T00:32:36.839" v="623" actId="164"/>
          <ac:cxnSpMkLst>
            <pc:docMk/>
            <pc:sldMk cId="3558347550" sldId="386"/>
            <ac:cxnSpMk id="327" creationId="{F92AF224-5091-4210-9532-5CD1191D718A}"/>
          </ac:cxnSpMkLst>
        </pc:cxnChg>
        <pc:cxnChg chg="mod">
          <ac:chgData name="조채환님(HWANI)/Location" userId="388c82c3-8d81-426c-acaf-d24bf9fcda29" providerId="ADAL" clId="{0358A7C2-8335-4A37-9A83-B60AC7C0C8F0}" dt="2022-07-06T00:32:36.839" v="623" actId="164"/>
          <ac:cxnSpMkLst>
            <pc:docMk/>
            <pc:sldMk cId="3558347550" sldId="386"/>
            <ac:cxnSpMk id="328" creationId="{E1DCAF9F-4C83-4E36-A528-6A675F7E5CE8}"/>
          </ac:cxnSpMkLst>
        </pc:cxnChg>
        <pc:cxnChg chg="mod">
          <ac:chgData name="조채환님(HWANI)/Location" userId="388c82c3-8d81-426c-acaf-d24bf9fcda29" providerId="ADAL" clId="{0358A7C2-8335-4A37-9A83-B60AC7C0C8F0}" dt="2022-07-06T00:32:36.839" v="623" actId="164"/>
          <ac:cxnSpMkLst>
            <pc:docMk/>
            <pc:sldMk cId="3558347550" sldId="386"/>
            <ac:cxnSpMk id="329" creationId="{C417BFAB-3148-4489-8696-93C3D2A8774D}"/>
          </ac:cxnSpMkLst>
        </pc:cxnChg>
        <pc:cxnChg chg="mod">
          <ac:chgData name="조채환님(HWANI)/Location" userId="388c82c3-8d81-426c-acaf-d24bf9fcda29" providerId="ADAL" clId="{0358A7C2-8335-4A37-9A83-B60AC7C0C8F0}" dt="2022-07-06T00:32:36.839" v="623" actId="164"/>
          <ac:cxnSpMkLst>
            <pc:docMk/>
            <pc:sldMk cId="3558347550" sldId="386"/>
            <ac:cxnSpMk id="348" creationId="{4FECBCC7-7B43-40FF-91F0-B37A530D1709}"/>
          </ac:cxnSpMkLst>
        </pc:cxnChg>
      </pc:sldChg>
      <pc:sldChg chg="modSp del mod">
        <pc:chgData name="조채환님(HWANI)/Location" userId="388c82c3-8d81-426c-acaf-d24bf9fcda29" providerId="ADAL" clId="{0358A7C2-8335-4A37-9A83-B60AC7C0C8F0}" dt="2022-07-06T07:28:07.017" v="726" actId="47"/>
        <pc:sldMkLst>
          <pc:docMk/>
          <pc:sldMk cId="1321535108" sldId="387"/>
        </pc:sldMkLst>
        <pc:spChg chg="mod">
          <ac:chgData name="조채환님(HWANI)/Location" userId="388c82c3-8d81-426c-acaf-d24bf9fcda29" providerId="ADAL" clId="{0358A7C2-8335-4A37-9A83-B60AC7C0C8F0}" dt="2022-07-06T00:14:19.065" v="486" actId="1076"/>
          <ac:spMkLst>
            <pc:docMk/>
            <pc:sldMk cId="1321535108" sldId="387"/>
            <ac:spMk id="414" creationId="{FBBE829E-394E-4A92-8CB1-524F62ACC417}"/>
          </ac:spMkLst>
        </pc:spChg>
      </pc:sldChg>
      <pc:sldChg chg="del">
        <pc:chgData name="조채환님(HWANI)/Location" userId="388c82c3-8d81-426c-acaf-d24bf9fcda29" providerId="ADAL" clId="{0358A7C2-8335-4A37-9A83-B60AC7C0C8F0}" dt="2022-07-06T00:13:31.231" v="480" actId="47"/>
        <pc:sldMkLst>
          <pc:docMk/>
          <pc:sldMk cId="4136338099" sldId="388"/>
        </pc:sldMkLst>
      </pc:sldChg>
      <pc:sldChg chg="del">
        <pc:chgData name="조채환님(HWANI)/Location" userId="388c82c3-8d81-426c-acaf-d24bf9fcda29" providerId="ADAL" clId="{0358A7C2-8335-4A37-9A83-B60AC7C0C8F0}" dt="2022-07-06T00:13:08.411" v="476" actId="47"/>
        <pc:sldMkLst>
          <pc:docMk/>
          <pc:sldMk cId="447382965" sldId="389"/>
        </pc:sldMkLst>
      </pc:sldChg>
      <pc:sldChg chg="addSp delSp modSp mod">
        <pc:chgData name="조채환님(HWANI)/Location" userId="388c82c3-8d81-426c-acaf-d24bf9fcda29" providerId="ADAL" clId="{0358A7C2-8335-4A37-9A83-B60AC7C0C8F0}" dt="2022-07-06T07:28:29.192" v="728" actId="207"/>
        <pc:sldMkLst>
          <pc:docMk/>
          <pc:sldMk cId="2659422933" sldId="390"/>
        </pc:sldMkLst>
        <pc:spChg chg="add del mod">
          <ac:chgData name="조채환님(HWANI)/Location" userId="388c82c3-8d81-426c-acaf-d24bf9fcda29" providerId="ADAL" clId="{0358A7C2-8335-4A37-9A83-B60AC7C0C8F0}" dt="2022-07-04T01:51:20.771" v="9"/>
          <ac:spMkLst>
            <pc:docMk/>
            <pc:sldMk cId="2659422933" sldId="390"/>
            <ac:spMk id="91" creationId="{85EBDC0D-40F7-403E-97FD-1A12CAE1BE95}"/>
          </ac:spMkLst>
        </pc:spChg>
        <pc:spChg chg="add del mod">
          <ac:chgData name="조채환님(HWANI)/Location" userId="388c82c3-8d81-426c-acaf-d24bf9fcda29" providerId="ADAL" clId="{0358A7C2-8335-4A37-9A83-B60AC7C0C8F0}" dt="2022-07-04T01:51:20.771" v="9"/>
          <ac:spMkLst>
            <pc:docMk/>
            <pc:sldMk cId="2659422933" sldId="390"/>
            <ac:spMk id="94" creationId="{C9DC9F49-C5E5-4BA3-AF36-33E849F04FE2}"/>
          </ac:spMkLst>
        </pc:spChg>
        <pc:spChg chg="add del mod">
          <ac:chgData name="조채환님(HWANI)/Location" userId="388c82c3-8d81-426c-acaf-d24bf9fcda29" providerId="ADAL" clId="{0358A7C2-8335-4A37-9A83-B60AC7C0C8F0}" dt="2022-07-04T01:51:20.771" v="9"/>
          <ac:spMkLst>
            <pc:docMk/>
            <pc:sldMk cId="2659422933" sldId="390"/>
            <ac:spMk id="95" creationId="{69EF8549-0CE7-41D0-BB99-15198F0203D4}"/>
          </ac:spMkLst>
        </pc:spChg>
        <pc:spChg chg="add del mod">
          <ac:chgData name="조채환님(HWANI)/Location" userId="388c82c3-8d81-426c-acaf-d24bf9fcda29" providerId="ADAL" clId="{0358A7C2-8335-4A37-9A83-B60AC7C0C8F0}" dt="2022-07-04T01:51:20.771" v="9"/>
          <ac:spMkLst>
            <pc:docMk/>
            <pc:sldMk cId="2659422933" sldId="390"/>
            <ac:spMk id="97" creationId="{E3B3A0C9-E1BA-4369-8D8D-DA7FA0AE77F2}"/>
          </ac:spMkLst>
        </pc:spChg>
        <pc:spChg chg="add del mod">
          <ac:chgData name="조채환님(HWANI)/Location" userId="388c82c3-8d81-426c-acaf-d24bf9fcda29" providerId="ADAL" clId="{0358A7C2-8335-4A37-9A83-B60AC7C0C8F0}" dt="2022-07-04T01:51:20.771" v="9"/>
          <ac:spMkLst>
            <pc:docMk/>
            <pc:sldMk cId="2659422933" sldId="390"/>
            <ac:spMk id="105" creationId="{A2B5F33E-147A-4404-9836-6D8CE2BBF8A7}"/>
          </ac:spMkLst>
        </pc:spChg>
        <pc:spChg chg="add del mod">
          <ac:chgData name="조채환님(HWANI)/Location" userId="388c82c3-8d81-426c-acaf-d24bf9fcda29" providerId="ADAL" clId="{0358A7C2-8335-4A37-9A83-B60AC7C0C8F0}" dt="2022-07-04T01:51:20.771" v="9"/>
          <ac:spMkLst>
            <pc:docMk/>
            <pc:sldMk cId="2659422933" sldId="390"/>
            <ac:spMk id="109" creationId="{61F94C54-F1CD-4FD1-830F-E1992FDC1685}"/>
          </ac:spMkLst>
        </pc:spChg>
        <pc:spChg chg="add del mod">
          <ac:chgData name="조채환님(HWANI)/Location" userId="388c82c3-8d81-426c-acaf-d24bf9fcda29" providerId="ADAL" clId="{0358A7C2-8335-4A37-9A83-B60AC7C0C8F0}" dt="2022-07-04T01:51:20.771" v="9"/>
          <ac:spMkLst>
            <pc:docMk/>
            <pc:sldMk cId="2659422933" sldId="390"/>
            <ac:spMk id="112" creationId="{754DA21B-BACD-42CA-8156-C612934D907C}"/>
          </ac:spMkLst>
        </pc:spChg>
        <pc:spChg chg="add del mod">
          <ac:chgData name="조채환님(HWANI)/Location" userId="388c82c3-8d81-426c-acaf-d24bf9fcda29" providerId="ADAL" clId="{0358A7C2-8335-4A37-9A83-B60AC7C0C8F0}" dt="2022-07-04T01:51:20.771" v="9"/>
          <ac:spMkLst>
            <pc:docMk/>
            <pc:sldMk cId="2659422933" sldId="390"/>
            <ac:spMk id="113" creationId="{BC092969-2E24-4E7F-B0AF-EABB4A7D0E82}"/>
          </ac:spMkLst>
        </pc:spChg>
        <pc:spChg chg="add del mod">
          <ac:chgData name="조채환님(HWANI)/Location" userId="388c82c3-8d81-426c-acaf-d24bf9fcda29" providerId="ADAL" clId="{0358A7C2-8335-4A37-9A83-B60AC7C0C8F0}" dt="2022-07-04T01:51:20.771" v="9"/>
          <ac:spMkLst>
            <pc:docMk/>
            <pc:sldMk cId="2659422933" sldId="390"/>
            <ac:spMk id="118" creationId="{DE9A7FB2-4312-492A-98AE-CAF902947127}"/>
          </ac:spMkLst>
        </pc:spChg>
        <pc:spChg chg="mod">
          <ac:chgData name="조채환님(HWANI)/Location" userId="388c82c3-8d81-426c-acaf-d24bf9fcda29" providerId="ADAL" clId="{0358A7C2-8335-4A37-9A83-B60AC7C0C8F0}" dt="2022-07-04T02:21:24.678" v="89" actId="1076"/>
          <ac:spMkLst>
            <pc:docMk/>
            <pc:sldMk cId="2659422933" sldId="390"/>
            <ac:spMk id="123" creationId="{2E9D71D4-EA01-4BDC-91B5-2F9162AB571F}"/>
          </ac:spMkLst>
        </pc:spChg>
        <pc:spChg chg="add del mod">
          <ac:chgData name="조채환님(HWANI)/Location" userId="388c82c3-8d81-426c-acaf-d24bf9fcda29" providerId="ADAL" clId="{0358A7C2-8335-4A37-9A83-B60AC7C0C8F0}" dt="2022-07-04T01:51:20.771" v="9"/>
          <ac:spMkLst>
            <pc:docMk/>
            <pc:sldMk cId="2659422933" sldId="390"/>
            <ac:spMk id="127" creationId="{41F875D9-57C6-40DD-B0A6-9875B1C68DD5}"/>
          </ac:spMkLst>
        </pc:spChg>
        <pc:spChg chg="add del mod">
          <ac:chgData name="조채환님(HWANI)/Location" userId="388c82c3-8d81-426c-acaf-d24bf9fcda29" providerId="ADAL" clId="{0358A7C2-8335-4A37-9A83-B60AC7C0C8F0}" dt="2022-07-04T01:51:20.771" v="9"/>
          <ac:spMkLst>
            <pc:docMk/>
            <pc:sldMk cId="2659422933" sldId="390"/>
            <ac:spMk id="128" creationId="{5DBF0EEE-33D8-4C14-9924-EBD723AD999C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31" creationId="{DDE9D726-8655-42FE-82DB-40314E441D0B}"/>
          </ac:spMkLst>
        </pc:spChg>
        <pc:spChg chg="mod">
          <ac:chgData name="조채환님(HWANI)/Location" userId="388c82c3-8d81-426c-acaf-d24bf9fcda29" providerId="ADAL" clId="{0358A7C2-8335-4A37-9A83-B60AC7C0C8F0}" dt="2022-07-05T01:34:39.258" v="471"/>
          <ac:spMkLst>
            <pc:docMk/>
            <pc:sldMk cId="2659422933" sldId="390"/>
            <ac:spMk id="135" creationId="{20186A31-04FF-4A68-AAC4-0B04BF669740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36" creationId="{A5270B1B-528B-422D-A27F-266C0411C04C}"/>
          </ac:spMkLst>
        </pc:spChg>
        <pc:spChg chg="mod">
          <ac:chgData name="조채환님(HWANI)/Location" userId="388c82c3-8d81-426c-acaf-d24bf9fcda29" providerId="ADAL" clId="{0358A7C2-8335-4A37-9A83-B60AC7C0C8F0}" dt="2022-07-04T02:20:54.035" v="73" actId="1076"/>
          <ac:spMkLst>
            <pc:docMk/>
            <pc:sldMk cId="2659422933" sldId="390"/>
            <ac:spMk id="137" creationId="{A0332C27-5AA2-4813-865C-91096C88677E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38" creationId="{C5FDBE55-4ED3-40D7-A8D6-DB12209BF5F0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39" creationId="{B70F97D9-D252-4898-8E98-506C84148C5E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46" creationId="{8B1BFC73-AE74-4C20-A677-E4287A92BDD7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47" creationId="{6BB24194-B2C7-4511-9AF1-49F8594AA0B7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48" creationId="{DA59DFFE-DBB0-4003-9B52-8CBA8499C74A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49" creationId="{79F8AF42-6748-4641-B86D-1A560FACBD22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50" creationId="{27AC0273-1226-409C-BCA9-953809C7EF87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51" creationId="{51BCA720-41BD-43B9-9D6C-2A1A254D3E69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57" creationId="{B467168B-796C-4FD6-97E4-3BB56F5D71B4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58" creationId="{343BEF74-944F-4CCE-86B2-5A85330B8B0D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61" creationId="{8C7B2D5D-724E-493E-B647-A0BEE4CAB6E5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62" creationId="{6ECB671B-08CF-48BC-AE38-AE450258C33D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63" creationId="{EB9D3B49-B724-4236-AE03-1B960F5E6C6D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64" creationId="{CFFF652E-7B16-4780-BC35-0FF0093F2045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65" creationId="{FDF0E70F-1AE7-4646-AEE0-32EB913AD19C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67" creationId="{49CFA748-9138-4951-BA6F-8FBBAF469F18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68" creationId="{46BF5AA3-3D30-4838-9B1D-F5B0F571B2A0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71" creationId="{C264EBBE-1EDB-4037-BD22-4B9DB3A8B63D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72" creationId="{FA5FC9D9-112A-4FC5-A127-A86B35AC4625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73" creationId="{2790AEF4-DC06-4F9A-B691-5BA1678CD72D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77" creationId="{909D367E-A3EB-4E34-9603-52209F70C517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78" creationId="{E8C4A7D2-8EF7-47F7-8A4A-0A159835B48B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80" creationId="{79F8631F-7315-4912-BE1A-A9691AB585A8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81" creationId="{111BC681-5324-4DF1-A4A7-7FAC87553E41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83" creationId="{568C582C-658E-49F2-9807-A17BD8D44095}"/>
          </ac:spMkLst>
        </pc:spChg>
        <pc:spChg chg="add del mod">
          <ac:chgData name="조채환님(HWANI)/Location" userId="388c82c3-8d81-426c-acaf-d24bf9fcda29" providerId="ADAL" clId="{0358A7C2-8335-4A37-9A83-B60AC7C0C8F0}" dt="2022-07-04T02:10:02.606" v="17"/>
          <ac:spMkLst>
            <pc:docMk/>
            <pc:sldMk cId="2659422933" sldId="390"/>
            <ac:spMk id="184" creationId="{09B0B629-8E1F-4C14-8AFF-711EA0339ADE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186" creationId="{97F64620-9620-48B1-AA79-CEBE6A1F20A0}"/>
          </ac:spMkLst>
        </pc:spChg>
        <pc:spChg chg="mod">
          <ac:chgData name="조채환님(HWANI)/Location" userId="388c82c3-8d81-426c-acaf-d24bf9fcda29" providerId="ADAL" clId="{0358A7C2-8335-4A37-9A83-B60AC7C0C8F0}" dt="2022-07-04T02:25:46.144" v="115" actId="1036"/>
          <ac:spMkLst>
            <pc:docMk/>
            <pc:sldMk cId="2659422933" sldId="390"/>
            <ac:spMk id="187" creationId="{761FF315-5973-446B-9DBC-2384F605D1DD}"/>
          </ac:spMkLst>
        </pc:spChg>
        <pc:spChg chg="mod">
          <ac:chgData name="조채환님(HWANI)/Location" userId="388c82c3-8d81-426c-acaf-d24bf9fcda29" providerId="ADAL" clId="{0358A7C2-8335-4A37-9A83-B60AC7C0C8F0}" dt="2022-07-04T02:11:18.990" v="28" actId="1035"/>
          <ac:spMkLst>
            <pc:docMk/>
            <pc:sldMk cId="2659422933" sldId="390"/>
            <ac:spMk id="188" creationId="{0CB8CA88-5FBC-467F-A409-60B93192BFB5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189" creationId="{C9C744D9-D5CC-4711-9CDE-DBBADDA62364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196" creationId="{378AD79D-B2FF-418B-850A-09C8B6806774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197" creationId="{B334DDF6-5C8B-44EF-BA2F-7BC0B0FB636C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198" creationId="{579473C3-25EB-45DA-83C3-438F66406104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199" creationId="{1599A543-162A-49D0-991A-4964142D12FE}"/>
          </ac:spMkLst>
        </pc:spChg>
        <pc:spChg chg="mod">
          <ac:chgData name="조채환님(HWANI)/Location" userId="388c82c3-8d81-426c-acaf-d24bf9fcda29" providerId="ADAL" clId="{0358A7C2-8335-4A37-9A83-B60AC7C0C8F0}" dt="2022-07-04T02:11:06.562" v="26" actId="14100"/>
          <ac:spMkLst>
            <pc:docMk/>
            <pc:sldMk cId="2659422933" sldId="390"/>
            <ac:spMk id="200" creationId="{4441A292-3A6C-4413-8D6F-9219C8C4A4A3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201" creationId="{5E8569AA-010B-4B8E-91DD-A23C10111ED9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207" creationId="{DE35C9F8-7AE6-4B4D-9C2B-C4E5702505F3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208" creationId="{421A4EEC-8A3F-450A-95C8-E6D3CCAC5E50}"/>
          </ac:spMkLst>
        </pc:spChg>
        <pc:spChg chg="mod">
          <ac:chgData name="조채환님(HWANI)/Location" userId="388c82c3-8d81-426c-acaf-d24bf9fcda29" providerId="ADAL" clId="{0358A7C2-8335-4A37-9A83-B60AC7C0C8F0}" dt="2022-07-04T02:11:36.525" v="30" actId="14100"/>
          <ac:spMkLst>
            <pc:docMk/>
            <pc:sldMk cId="2659422933" sldId="390"/>
            <ac:spMk id="211" creationId="{76BD42E8-BBF7-4701-9FFC-09DDD4D3D025}"/>
          </ac:spMkLst>
        </pc:spChg>
        <pc:spChg chg="mod">
          <ac:chgData name="조채환님(HWANI)/Location" userId="388c82c3-8d81-426c-acaf-d24bf9fcda29" providerId="ADAL" clId="{0358A7C2-8335-4A37-9A83-B60AC7C0C8F0}" dt="2022-07-04T02:11:39.565" v="31" actId="14100"/>
          <ac:spMkLst>
            <pc:docMk/>
            <pc:sldMk cId="2659422933" sldId="390"/>
            <ac:spMk id="212" creationId="{24A84CA4-520B-4574-9789-95088880FCAB}"/>
          </ac:spMkLst>
        </pc:spChg>
        <pc:spChg chg="mod">
          <ac:chgData name="조채환님(HWANI)/Location" userId="388c82c3-8d81-426c-acaf-d24bf9fcda29" providerId="ADAL" clId="{0358A7C2-8335-4A37-9A83-B60AC7C0C8F0}" dt="2022-07-04T02:11:43.509" v="32" actId="14100"/>
          <ac:spMkLst>
            <pc:docMk/>
            <pc:sldMk cId="2659422933" sldId="390"/>
            <ac:spMk id="213" creationId="{43F46A7F-A0F6-4491-BBF7-C727863AA20E}"/>
          </ac:spMkLst>
        </pc:spChg>
        <pc:spChg chg="mod">
          <ac:chgData name="조채환님(HWANI)/Location" userId="388c82c3-8d81-426c-acaf-d24bf9fcda29" providerId="ADAL" clId="{0358A7C2-8335-4A37-9A83-B60AC7C0C8F0}" dt="2022-07-04T02:25:48.838" v="118" actId="1036"/>
          <ac:spMkLst>
            <pc:docMk/>
            <pc:sldMk cId="2659422933" sldId="390"/>
            <ac:spMk id="214" creationId="{2A89BAC9-8A2B-4FF7-A731-0D42E908D6F9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215" creationId="{523A9E96-60BC-4A45-851A-9497114881DE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217" creationId="{48E91F07-682D-4E75-BCA2-3AE8AC71589A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218" creationId="{B1954F01-5E1E-435E-8D29-EE8CB495A445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221" creationId="{5C1C6CB7-E98B-441F-80C2-09946AD05215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222" creationId="{C653CE29-C46F-40DC-9D07-2A06D3550EA2}"/>
          </ac:spMkLst>
        </pc:spChg>
        <pc:spChg chg="mod">
          <ac:chgData name="조채환님(HWANI)/Location" userId="388c82c3-8d81-426c-acaf-d24bf9fcda29" providerId="ADAL" clId="{0358A7C2-8335-4A37-9A83-B60AC7C0C8F0}" dt="2022-07-04T02:11:32.566" v="29" actId="14100"/>
          <ac:spMkLst>
            <pc:docMk/>
            <pc:sldMk cId="2659422933" sldId="390"/>
            <ac:spMk id="223" creationId="{DCA543F5-7AA4-46FC-BBEC-40B43A909A92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227" creationId="{DA89584C-DA24-490B-A70F-456941393A20}"/>
          </ac:spMkLst>
        </pc:spChg>
        <pc:spChg chg="mod">
          <ac:chgData name="조채환님(HWANI)/Location" userId="388c82c3-8d81-426c-acaf-d24bf9fcda29" providerId="ADAL" clId="{0358A7C2-8335-4A37-9A83-B60AC7C0C8F0}" dt="2022-07-04T02:21:38.536" v="105" actId="1076"/>
          <ac:spMkLst>
            <pc:docMk/>
            <pc:sldMk cId="2659422933" sldId="390"/>
            <ac:spMk id="228" creationId="{E2F9C40F-30D5-412D-80D4-D94B11DD998F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230" creationId="{96151B88-11D7-4796-9864-FE90106B5F08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231" creationId="{99C0619C-38C8-41E3-B428-C22AE093327E}"/>
          </ac:spMkLst>
        </pc:spChg>
        <pc:spChg chg="mod">
          <ac:chgData name="조채환님(HWANI)/Location" userId="388c82c3-8d81-426c-acaf-d24bf9fcda29" providerId="ADAL" clId="{0358A7C2-8335-4A37-9A83-B60AC7C0C8F0}" dt="2022-07-04T02:10:17.799" v="18"/>
          <ac:spMkLst>
            <pc:docMk/>
            <pc:sldMk cId="2659422933" sldId="390"/>
            <ac:spMk id="233" creationId="{6B721EF1-2529-411B-8345-8422F6B858BD}"/>
          </ac:spMkLst>
        </pc:spChg>
        <pc:spChg chg="mod">
          <ac:chgData name="조채환님(HWANI)/Location" userId="388c82c3-8d81-426c-acaf-d24bf9fcda29" providerId="ADAL" clId="{0358A7C2-8335-4A37-9A83-B60AC7C0C8F0}" dt="2022-07-04T02:10:53.773" v="24" actId="14100"/>
          <ac:spMkLst>
            <pc:docMk/>
            <pc:sldMk cId="2659422933" sldId="390"/>
            <ac:spMk id="234" creationId="{DB69951F-C66E-4373-88B1-859F974FD66E}"/>
          </ac:spMkLst>
        </pc:spChg>
        <pc:spChg chg="mod">
          <ac:chgData name="조채환님(HWANI)/Location" userId="388c82c3-8d81-426c-acaf-d24bf9fcda29" providerId="ADAL" clId="{0358A7C2-8335-4A37-9A83-B60AC7C0C8F0}" dt="2022-07-06T02:06:20.685" v="725" actId="14100"/>
          <ac:spMkLst>
            <pc:docMk/>
            <pc:sldMk cId="2659422933" sldId="390"/>
            <ac:spMk id="280" creationId="{181FF270-6282-40ED-A204-5FE85E6D2F73}"/>
          </ac:spMkLst>
        </pc:spChg>
        <pc:spChg chg="mod">
          <ac:chgData name="조채환님(HWANI)/Location" userId="388c82c3-8d81-426c-acaf-d24bf9fcda29" providerId="ADAL" clId="{0358A7C2-8335-4A37-9A83-B60AC7C0C8F0}" dt="2022-07-06T07:28:29.192" v="728" actId="207"/>
          <ac:spMkLst>
            <pc:docMk/>
            <pc:sldMk cId="2659422933" sldId="390"/>
            <ac:spMk id="282" creationId="{A03E85E4-972A-4E52-AAB8-43D0F0F18C6B}"/>
          </ac:spMkLst>
        </pc:spChg>
        <pc:spChg chg="mod">
          <ac:chgData name="조채환님(HWANI)/Location" userId="388c82c3-8d81-426c-acaf-d24bf9fcda29" providerId="ADAL" clId="{0358A7C2-8335-4A37-9A83-B60AC7C0C8F0}" dt="2022-07-06T07:28:29.192" v="728" actId="207"/>
          <ac:spMkLst>
            <pc:docMk/>
            <pc:sldMk cId="2659422933" sldId="390"/>
            <ac:spMk id="284" creationId="{90C42283-3160-48AA-B9DA-920486DCC126}"/>
          </ac:spMkLst>
        </pc:spChg>
        <pc:spChg chg="mod">
          <ac:chgData name="조채환님(HWANI)/Location" userId="388c82c3-8d81-426c-acaf-d24bf9fcda29" providerId="ADAL" clId="{0358A7C2-8335-4A37-9A83-B60AC7C0C8F0}" dt="2022-07-06T00:24:51.030" v="490" actId="6549"/>
          <ac:spMkLst>
            <pc:docMk/>
            <pc:sldMk cId="2659422933" sldId="390"/>
            <ac:spMk id="286" creationId="{F7E60B10-8982-42D9-A819-C8BC1ABECE0F}"/>
          </ac:spMkLst>
        </pc:spChg>
        <pc:spChg chg="del">
          <ac:chgData name="조채환님(HWANI)/Location" userId="388c82c3-8d81-426c-acaf-d24bf9fcda29" providerId="ADAL" clId="{0358A7C2-8335-4A37-9A83-B60AC7C0C8F0}" dt="2022-07-04T02:09:53.826" v="14" actId="478"/>
          <ac:spMkLst>
            <pc:docMk/>
            <pc:sldMk cId="2659422933" sldId="390"/>
            <ac:spMk id="528" creationId="{70929FF5-1ACA-4943-A8E8-F9105ED2AE2D}"/>
          </ac:spMkLst>
        </pc:spChg>
        <pc:spChg chg="mod">
          <ac:chgData name="조채환님(HWANI)/Location" userId="388c82c3-8d81-426c-acaf-d24bf9fcda29" providerId="ADAL" clId="{0358A7C2-8335-4A37-9A83-B60AC7C0C8F0}" dt="2022-07-06T00:29:38.338" v="564" actId="20577"/>
          <ac:spMkLst>
            <pc:docMk/>
            <pc:sldMk cId="2659422933" sldId="390"/>
            <ac:spMk id="571" creationId="{364F23BD-9513-4F56-A5FD-6CA252498C54}"/>
          </ac:spMkLst>
        </pc:spChg>
        <pc:grpChg chg="add mod">
          <ac:chgData name="조채환님(HWANI)/Location" userId="388c82c3-8d81-426c-acaf-d24bf9fcda29" providerId="ADAL" clId="{0358A7C2-8335-4A37-9A83-B60AC7C0C8F0}" dt="2022-07-04T02:25:33.718" v="111" actId="1036"/>
          <ac:grpSpMkLst>
            <pc:docMk/>
            <pc:sldMk cId="2659422933" sldId="390"/>
            <ac:grpSpMk id="185" creationId="{73B50F39-EC34-4889-9325-C64A44666C0B}"/>
          </ac:grpSpMkLst>
        </pc:grpChg>
        <pc:picChg chg="del mod">
          <ac:chgData name="조채환님(HWANI)/Location" userId="388c82c3-8d81-426c-acaf-d24bf9fcda29" providerId="ADAL" clId="{0358A7C2-8335-4A37-9A83-B60AC7C0C8F0}" dt="2022-07-04T02:09:56.801" v="15" actId="478"/>
          <ac:picMkLst>
            <pc:docMk/>
            <pc:sldMk cId="2659422933" sldId="390"/>
            <ac:picMk id="2" creationId="{203A3CE0-2717-4B4A-BB12-852EC46B7E76}"/>
          </ac:picMkLst>
        </pc:picChg>
        <pc:picChg chg="add del mod">
          <ac:chgData name="조채환님(HWANI)/Location" userId="388c82c3-8d81-426c-acaf-d24bf9fcda29" providerId="ADAL" clId="{0358A7C2-8335-4A37-9A83-B60AC7C0C8F0}" dt="2022-07-04T02:10:02.606" v="17"/>
          <ac:picMkLst>
            <pc:docMk/>
            <pc:sldMk cId="2659422933" sldId="390"/>
            <ac:picMk id="140" creationId="{16676C3E-5B27-4848-B159-31632631B415}"/>
          </ac:picMkLst>
        </pc:picChg>
        <pc:picChg chg="add del mod">
          <ac:chgData name="조채환님(HWANI)/Location" userId="388c82c3-8d81-426c-acaf-d24bf9fcda29" providerId="ADAL" clId="{0358A7C2-8335-4A37-9A83-B60AC7C0C8F0}" dt="2022-07-04T02:10:02.606" v="17"/>
          <ac:picMkLst>
            <pc:docMk/>
            <pc:sldMk cId="2659422933" sldId="390"/>
            <ac:picMk id="141" creationId="{A0015E67-E467-45D9-BB3E-132CDCF66937}"/>
          </ac:picMkLst>
        </pc:picChg>
        <pc:picChg chg="add del mod">
          <ac:chgData name="조채환님(HWANI)/Location" userId="388c82c3-8d81-426c-acaf-d24bf9fcda29" providerId="ADAL" clId="{0358A7C2-8335-4A37-9A83-B60AC7C0C8F0}" dt="2022-07-04T02:10:02.606" v="17"/>
          <ac:picMkLst>
            <pc:docMk/>
            <pc:sldMk cId="2659422933" sldId="390"/>
            <ac:picMk id="152" creationId="{A976F63B-3D34-4A93-BA7B-C2E446E5F904}"/>
          </ac:picMkLst>
        </pc:picChg>
        <pc:picChg chg="add del mod">
          <ac:chgData name="조채환님(HWANI)/Location" userId="388c82c3-8d81-426c-acaf-d24bf9fcda29" providerId="ADAL" clId="{0358A7C2-8335-4A37-9A83-B60AC7C0C8F0}" dt="2022-07-04T02:10:02.606" v="17"/>
          <ac:picMkLst>
            <pc:docMk/>
            <pc:sldMk cId="2659422933" sldId="390"/>
            <ac:picMk id="153" creationId="{00B9FD7A-89E8-4D4F-ABA4-648577CF35B3}"/>
          </ac:picMkLst>
        </pc:picChg>
        <pc:picChg chg="add del mod">
          <ac:chgData name="조채환님(HWANI)/Location" userId="388c82c3-8d81-426c-acaf-d24bf9fcda29" providerId="ADAL" clId="{0358A7C2-8335-4A37-9A83-B60AC7C0C8F0}" dt="2022-07-04T02:10:02.606" v="17"/>
          <ac:picMkLst>
            <pc:docMk/>
            <pc:sldMk cId="2659422933" sldId="390"/>
            <ac:picMk id="166" creationId="{986A39E7-8FD8-453F-A535-FEF41D138441}"/>
          </ac:picMkLst>
        </pc:picChg>
        <pc:picChg chg="mod">
          <ac:chgData name="조채환님(HWANI)/Location" userId="388c82c3-8d81-426c-acaf-d24bf9fcda29" providerId="ADAL" clId="{0358A7C2-8335-4A37-9A83-B60AC7C0C8F0}" dt="2022-07-04T02:10:17.799" v="18"/>
          <ac:picMkLst>
            <pc:docMk/>
            <pc:sldMk cId="2659422933" sldId="390"/>
            <ac:picMk id="190" creationId="{F24E58EA-79E1-41AE-8C75-6F9D2981C9DA}"/>
          </ac:picMkLst>
        </pc:picChg>
        <pc:picChg chg="mod">
          <ac:chgData name="조채환님(HWANI)/Location" userId="388c82c3-8d81-426c-acaf-d24bf9fcda29" providerId="ADAL" clId="{0358A7C2-8335-4A37-9A83-B60AC7C0C8F0}" dt="2022-07-04T02:10:17.799" v="18"/>
          <ac:picMkLst>
            <pc:docMk/>
            <pc:sldMk cId="2659422933" sldId="390"/>
            <ac:picMk id="191" creationId="{A4D654D2-953E-4C4C-9E7E-90D08DE551D0}"/>
          </ac:picMkLst>
        </pc:picChg>
        <pc:picChg chg="mod">
          <ac:chgData name="조채환님(HWANI)/Location" userId="388c82c3-8d81-426c-acaf-d24bf9fcda29" providerId="ADAL" clId="{0358A7C2-8335-4A37-9A83-B60AC7C0C8F0}" dt="2022-07-04T02:10:17.799" v="18"/>
          <ac:picMkLst>
            <pc:docMk/>
            <pc:sldMk cId="2659422933" sldId="390"/>
            <ac:picMk id="202" creationId="{6843B525-75FC-46E3-B7A9-C92BE03E173E}"/>
          </ac:picMkLst>
        </pc:picChg>
        <pc:picChg chg="mod">
          <ac:chgData name="조채환님(HWANI)/Location" userId="388c82c3-8d81-426c-acaf-d24bf9fcda29" providerId="ADAL" clId="{0358A7C2-8335-4A37-9A83-B60AC7C0C8F0}" dt="2022-07-04T02:10:17.799" v="18"/>
          <ac:picMkLst>
            <pc:docMk/>
            <pc:sldMk cId="2659422933" sldId="390"/>
            <ac:picMk id="203" creationId="{4E8FEECF-B263-480F-86C0-C1F65027902B}"/>
          </ac:picMkLst>
        </pc:picChg>
        <pc:picChg chg="mod">
          <ac:chgData name="조채환님(HWANI)/Location" userId="388c82c3-8d81-426c-acaf-d24bf9fcda29" providerId="ADAL" clId="{0358A7C2-8335-4A37-9A83-B60AC7C0C8F0}" dt="2022-07-04T02:10:17.799" v="18"/>
          <ac:picMkLst>
            <pc:docMk/>
            <pc:sldMk cId="2659422933" sldId="390"/>
            <ac:picMk id="216" creationId="{AD0FECAA-4D8D-45A7-AFBE-F6033A4288DD}"/>
          </ac:picMkLst>
        </pc:picChg>
        <pc:cxnChg chg="add del mod">
          <ac:chgData name="조채환님(HWANI)/Location" userId="388c82c3-8d81-426c-acaf-d24bf9fcda29" providerId="ADAL" clId="{0358A7C2-8335-4A37-9A83-B60AC7C0C8F0}" dt="2022-07-04T01:51:20.771" v="9"/>
          <ac:cxnSpMkLst>
            <pc:docMk/>
            <pc:sldMk cId="2659422933" sldId="390"/>
            <ac:cxnSpMk id="96" creationId="{F435B51A-DDB9-40A3-AFED-A258CB43E120}"/>
          </ac:cxnSpMkLst>
        </pc:cxnChg>
        <pc:cxnChg chg="add del mod">
          <ac:chgData name="조채환님(HWANI)/Location" userId="388c82c3-8d81-426c-acaf-d24bf9fcda29" providerId="ADAL" clId="{0358A7C2-8335-4A37-9A83-B60AC7C0C8F0}" dt="2022-07-04T01:51:20.771" v="9"/>
          <ac:cxnSpMkLst>
            <pc:docMk/>
            <pc:sldMk cId="2659422933" sldId="390"/>
            <ac:cxnSpMk id="104" creationId="{ABA2FD46-3CF6-4711-B0EA-900A9D5AE989}"/>
          </ac:cxnSpMkLst>
        </pc:cxnChg>
        <pc:cxnChg chg="add del mod">
          <ac:chgData name="조채환님(HWANI)/Location" userId="388c82c3-8d81-426c-acaf-d24bf9fcda29" providerId="ADAL" clId="{0358A7C2-8335-4A37-9A83-B60AC7C0C8F0}" dt="2022-07-04T01:51:20.771" v="9"/>
          <ac:cxnSpMkLst>
            <pc:docMk/>
            <pc:sldMk cId="2659422933" sldId="390"/>
            <ac:cxnSpMk id="108" creationId="{7F734688-79AE-48E5-BF95-AD2AE7C3719E}"/>
          </ac:cxnSpMkLst>
        </pc:cxnChg>
        <pc:cxnChg chg="add del mod">
          <ac:chgData name="조채환님(HWANI)/Location" userId="388c82c3-8d81-426c-acaf-d24bf9fcda29" providerId="ADAL" clId="{0358A7C2-8335-4A37-9A83-B60AC7C0C8F0}" dt="2022-07-04T01:51:20.771" v="9"/>
          <ac:cxnSpMkLst>
            <pc:docMk/>
            <pc:sldMk cId="2659422933" sldId="390"/>
            <ac:cxnSpMk id="110" creationId="{78ECECE0-DCFB-4350-8618-9EB235282118}"/>
          </ac:cxnSpMkLst>
        </pc:cxnChg>
        <pc:cxnChg chg="add del mod">
          <ac:chgData name="조채환님(HWANI)/Location" userId="388c82c3-8d81-426c-acaf-d24bf9fcda29" providerId="ADAL" clId="{0358A7C2-8335-4A37-9A83-B60AC7C0C8F0}" dt="2022-07-04T01:51:20.771" v="9"/>
          <ac:cxnSpMkLst>
            <pc:docMk/>
            <pc:sldMk cId="2659422933" sldId="390"/>
            <ac:cxnSpMk id="111" creationId="{68561DB2-C347-40F9-B1F7-3B5CDA48F76A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42" creationId="{9277309C-9FDF-4B43-99A3-258305DA49E6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43" creationId="{4B24906A-156E-4DA6-950E-E6468E2AB6BE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44" creationId="{34B9EDE9-182B-4C73-9296-5B47C63CCA09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45" creationId="{89F271E0-D4FA-4308-B4E0-D4BB5248ADAB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54" creationId="{5BBF6AA8-3BA5-43DE-B8BA-045E88771B28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55" creationId="{F016EFC5-9B1F-4814-851F-C78580B75C34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56" creationId="{94791670-BEF5-4B62-81A3-91970F9D3FFA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59" creationId="{AA2B113A-3700-42E9-810B-B3F52D0D775C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60" creationId="{B36EF71B-FFD0-482A-BEB7-0B1809CAFAC6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69" creationId="{F68D11DF-493E-43FB-ABDF-791469154296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70" creationId="{6A47FE28-C17B-49A7-990B-C8263E5D91F7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74" creationId="{25C58E23-2F06-4865-B253-1B282ADFCD6E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75" creationId="{3EAE23DC-329C-4F89-89BF-A4A1C29CFD53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76" creationId="{E2643E20-4706-4B88-9A9E-2CFBF83D47C0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79" creationId="{40529027-E515-4354-ADF8-079F23EA5164}"/>
          </ac:cxnSpMkLst>
        </pc:cxnChg>
        <pc:cxnChg chg="add del mod">
          <ac:chgData name="조채환님(HWANI)/Location" userId="388c82c3-8d81-426c-acaf-d24bf9fcda29" providerId="ADAL" clId="{0358A7C2-8335-4A37-9A83-B60AC7C0C8F0}" dt="2022-07-04T02:10:02.606" v="17"/>
          <ac:cxnSpMkLst>
            <pc:docMk/>
            <pc:sldMk cId="2659422933" sldId="390"/>
            <ac:cxnSpMk id="182" creationId="{876D25B2-C3F7-494C-947E-63F5F6066C92}"/>
          </ac:cxnSpMkLst>
        </pc:cxnChg>
        <pc:cxnChg chg="mod">
          <ac:chgData name="조채환님(HWANI)/Location" userId="388c82c3-8d81-426c-acaf-d24bf9fcda29" providerId="ADAL" clId="{0358A7C2-8335-4A37-9A83-B60AC7C0C8F0}" dt="2022-07-04T02:10:17.799" v="18"/>
          <ac:cxnSpMkLst>
            <pc:docMk/>
            <pc:sldMk cId="2659422933" sldId="390"/>
            <ac:cxnSpMk id="192" creationId="{49AA07A2-35A2-4816-A7FE-98DE905C774C}"/>
          </ac:cxnSpMkLst>
        </pc:cxnChg>
        <pc:cxnChg chg="mod">
          <ac:chgData name="조채환님(HWANI)/Location" userId="388c82c3-8d81-426c-acaf-d24bf9fcda29" providerId="ADAL" clId="{0358A7C2-8335-4A37-9A83-B60AC7C0C8F0}" dt="2022-07-04T02:10:17.799" v="18"/>
          <ac:cxnSpMkLst>
            <pc:docMk/>
            <pc:sldMk cId="2659422933" sldId="390"/>
            <ac:cxnSpMk id="193" creationId="{35D51E42-B411-478D-9367-A84BA5DEE3DB}"/>
          </ac:cxnSpMkLst>
        </pc:cxnChg>
        <pc:cxnChg chg="mod">
          <ac:chgData name="조채환님(HWANI)/Location" userId="388c82c3-8d81-426c-acaf-d24bf9fcda29" providerId="ADAL" clId="{0358A7C2-8335-4A37-9A83-B60AC7C0C8F0}" dt="2022-07-04T02:10:17.799" v="18"/>
          <ac:cxnSpMkLst>
            <pc:docMk/>
            <pc:sldMk cId="2659422933" sldId="390"/>
            <ac:cxnSpMk id="194" creationId="{51F78C90-41AC-4B8C-9E00-BF159DC3E8A6}"/>
          </ac:cxnSpMkLst>
        </pc:cxnChg>
        <pc:cxnChg chg="mod">
          <ac:chgData name="조채환님(HWANI)/Location" userId="388c82c3-8d81-426c-acaf-d24bf9fcda29" providerId="ADAL" clId="{0358A7C2-8335-4A37-9A83-B60AC7C0C8F0}" dt="2022-07-04T02:25:52.034" v="121" actId="1036"/>
          <ac:cxnSpMkLst>
            <pc:docMk/>
            <pc:sldMk cId="2659422933" sldId="390"/>
            <ac:cxnSpMk id="195" creationId="{09E47A4B-AF76-43A2-89AC-8E4FC3C10B6C}"/>
          </ac:cxnSpMkLst>
        </pc:cxnChg>
        <pc:cxnChg chg="mod">
          <ac:chgData name="조채환님(HWANI)/Location" userId="388c82c3-8d81-426c-acaf-d24bf9fcda29" providerId="ADAL" clId="{0358A7C2-8335-4A37-9A83-B60AC7C0C8F0}" dt="2022-07-04T02:10:17.799" v="18"/>
          <ac:cxnSpMkLst>
            <pc:docMk/>
            <pc:sldMk cId="2659422933" sldId="390"/>
            <ac:cxnSpMk id="204" creationId="{F21178C2-D786-4972-82FC-A92689A9172A}"/>
          </ac:cxnSpMkLst>
        </pc:cxnChg>
        <pc:cxnChg chg="mod">
          <ac:chgData name="조채환님(HWANI)/Location" userId="388c82c3-8d81-426c-acaf-d24bf9fcda29" providerId="ADAL" clId="{0358A7C2-8335-4A37-9A83-B60AC7C0C8F0}" dt="2022-07-04T02:10:17.799" v="18"/>
          <ac:cxnSpMkLst>
            <pc:docMk/>
            <pc:sldMk cId="2659422933" sldId="390"/>
            <ac:cxnSpMk id="205" creationId="{E58521F9-5E5D-4A73-B451-3FCB70C6EEE3}"/>
          </ac:cxnSpMkLst>
        </pc:cxnChg>
        <pc:cxnChg chg="mod">
          <ac:chgData name="조채환님(HWANI)/Location" userId="388c82c3-8d81-426c-acaf-d24bf9fcda29" providerId="ADAL" clId="{0358A7C2-8335-4A37-9A83-B60AC7C0C8F0}" dt="2022-07-04T02:10:17.799" v="18"/>
          <ac:cxnSpMkLst>
            <pc:docMk/>
            <pc:sldMk cId="2659422933" sldId="390"/>
            <ac:cxnSpMk id="206" creationId="{E80DB286-05C2-46CB-8F83-54CB2424F068}"/>
          </ac:cxnSpMkLst>
        </pc:cxnChg>
        <pc:cxnChg chg="mod">
          <ac:chgData name="조채환님(HWANI)/Location" userId="388c82c3-8d81-426c-acaf-d24bf9fcda29" providerId="ADAL" clId="{0358A7C2-8335-4A37-9A83-B60AC7C0C8F0}" dt="2022-07-04T03:08:21.609" v="126" actId="1036"/>
          <ac:cxnSpMkLst>
            <pc:docMk/>
            <pc:sldMk cId="2659422933" sldId="390"/>
            <ac:cxnSpMk id="209" creationId="{6C85060C-4A97-4C4C-AE2F-87AE011FE6C2}"/>
          </ac:cxnSpMkLst>
        </pc:cxnChg>
        <pc:cxnChg chg="mod">
          <ac:chgData name="조채환님(HWANI)/Location" userId="388c82c3-8d81-426c-acaf-d24bf9fcda29" providerId="ADAL" clId="{0358A7C2-8335-4A37-9A83-B60AC7C0C8F0}" dt="2022-07-04T02:10:17.799" v="18"/>
          <ac:cxnSpMkLst>
            <pc:docMk/>
            <pc:sldMk cId="2659422933" sldId="390"/>
            <ac:cxnSpMk id="210" creationId="{8720B2B6-A452-44A5-95BD-A3C2A207169F}"/>
          </ac:cxnSpMkLst>
        </pc:cxnChg>
        <pc:cxnChg chg="mod">
          <ac:chgData name="조채환님(HWANI)/Location" userId="388c82c3-8d81-426c-acaf-d24bf9fcda29" providerId="ADAL" clId="{0358A7C2-8335-4A37-9A83-B60AC7C0C8F0}" dt="2022-07-04T02:10:17.799" v="18"/>
          <ac:cxnSpMkLst>
            <pc:docMk/>
            <pc:sldMk cId="2659422933" sldId="390"/>
            <ac:cxnSpMk id="219" creationId="{C5FF1444-8673-4857-B1A6-E0FD5CFDD9B2}"/>
          </ac:cxnSpMkLst>
        </pc:cxnChg>
        <pc:cxnChg chg="mod">
          <ac:chgData name="조채환님(HWANI)/Location" userId="388c82c3-8d81-426c-acaf-d24bf9fcda29" providerId="ADAL" clId="{0358A7C2-8335-4A37-9A83-B60AC7C0C8F0}" dt="2022-07-04T02:10:17.799" v="18"/>
          <ac:cxnSpMkLst>
            <pc:docMk/>
            <pc:sldMk cId="2659422933" sldId="390"/>
            <ac:cxnSpMk id="220" creationId="{FD05613B-5A89-4622-BB5B-30BE38C42416}"/>
          </ac:cxnSpMkLst>
        </pc:cxnChg>
        <pc:cxnChg chg="mod">
          <ac:chgData name="조채환님(HWANI)/Location" userId="388c82c3-8d81-426c-acaf-d24bf9fcda29" providerId="ADAL" clId="{0358A7C2-8335-4A37-9A83-B60AC7C0C8F0}" dt="2022-07-04T02:10:17.799" v="18"/>
          <ac:cxnSpMkLst>
            <pc:docMk/>
            <pc:sldMk cId="2659422933" sldId="390"/>
            <ac:cxnSpMk id="224" creationId="{E203728B-D2C6-48D7-AC09-9E4C5E049CE7}"/>
          </ac:cxnSpMkLst>
        </pc:cxnChg>
        <pc:cxnChg chg="mod">
          <ac:chgData name="조채환님(HWANI)/Location" userId="388c82c3-8d81-426c-acaf-d24bf9fcda29" providerId="ADAL" clId="{0358A7C2-8335-4A37-9A83-B60AC7C0C8F0}" dt="2022-07-04T02:10:17.799" v="18"/>
          <ac:cxnSpMkLst>
            <pc:docMk/>
            <pc:sldMk cId="2659422933" sldId="390"/>
            <ac:cxnSpMk id="225" creationId="{12ACCC65-9DD5-4613-B029-F245E9BABD1C}"/>
          </ac:cxnSpMkLst>
        </pc:cxnChg>
        <pc:cxnChg chg="mod">
          <ac:chgData name="조채환님(HWANI)/Location" userId="388c82c3-8d81-426c-acaf-d24bf9fcda29" providerId="ADAL" clId="{0358A7C2-8335-4A37-9A83-B60AC7C0C8F0}" dt="2022-07-04T02:10:17.799" v="18"/>
          <ac:cxnSpMkLst>
            <pc:docMk/>
            <pc:sldMk cId="2659422933" sldId="390"/>
            <ac:cxnSpMk id="226" creationId="{20963B50-AE38-4926-972F-2CDEEDCE3764}"/>
          </ac:cxnSpMkLst>
        </pc:cxnChg>
        <pc:cxnChg chg="mod">
          <ac:chgData name="조채환님(HWANI)/Location" userId="388c82c3-8d81-426c-acaf-d24bf9fcda29" providerId="ADAL" clId="{0358A7C2-8335-4A37-9A83-B60AC7C0C8F0}" dt="2022-07-04T02:10:17.799" v="18"/>
          <ac:cxnSpMkLst>
            <pc:docMk/>
            <pc:sldMk cId="2659422933" sldId="390"/>
            <ac:cxnSpMk id="229" creationId="{EC71C154-CCD6-4EC7-A31E-DE8525620BD4}"/>
          </ac:cxnSpMkLst>
        </pc:cxnChg>
        <pc:cxnChg chg="mod">
          <ac:chgData name="조채환님(HWANI)/Location" userId="388c82c3-8d81-426c-acaf-d24bf9fcda29" providerId="ADAL" clId="{0358A7C2-8335-4A37-9A83-B60AC7C0C8F0}" dt="2022-07-04T02:10:17.799" v="18"/>
          <ac:cxnSpMkLst>
            <pc:docMk/>
            <pc:sldMk cId="2659422933" sldId="390"/>
            <ac:cxnSpMk id="232" creationId="{FAC01D8F-C746-4669-A841-0FD68D57B524}"/>
          </ac:cxnSpMkLst>
        </pc:cxnChg>
      </pc:sldChg>
      <pc:sldChg chg="del">
        <pc:chgData name="조채환님(HWANI)/Location" userId="388c82c3-8d81-426c-acaf-d24bf9fcda29" providerId="ADAL" clId="{0358A7C2-8335-4A37-9A83-B60AC7C0C8F0}" dt="2022-07-06T00:13:52.524" v="483" actId="47"/>
        <pc:sldMkLst>
          <pc:docMk/>
          <pc:sldMk cId="46413882" sldId="3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9688C-A282-48B9-81DB-0C5A56910C19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47A94-CEE5-470E-B4E8-BE76F2BB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4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7A94-CEE5-470E-B4E8-BE76F2BB4E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0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7A94-CEE5-470E-B4E8-BE76F2BB4E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6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7A94-CEE5-470E-B4E8-BE76F2BB4E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9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5A942-F912-4DB1-88D0-85F08B44D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BFB8BC-D7A3-4B92-9097-38DDFE12F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268DD-BFEC-4719-BB2B-A724A1D7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F553-B9D1-4259-8674-4108E599CFBA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B4DE6-E4FB-4523-9486-09529BBC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E49B8-AD32-4A61-B14F-FCBB0548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029" y="6356349"/>
            <a:ext cx="729342" cy="365125"/>
          </a:xfrm>
        </p:spPr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D8A7A9F7-A9B8-4A2D-ADB6-8F8E9F05E2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7740D-4805-4A24-BCFD-E3367D41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226D63-FAC9-4641-99DD-0FC04524B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2ABBE-1F0B-4AAA-B893-B99DD321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9BFA-C6AF-4ED9-9F0B-71D73ABD36C1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F2892-617B-46EC-ABDB-A58BD6C7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A6EDE-580D-4E36-A5E5-613F5E0C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5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66FCEA-6C58-4523-A104-F463BC1D4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91DF5B-3C61-45C5-9C0A-1CAEE6B0A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E85DF-DBD0-4DEB-8E07-C7FF67F5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2B24-4748-4386-A0BF-57285D41289E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A01E0-08BC-4A52-98C4-D1CC13FB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194E7-C2EB-44F5-9833-9FC7E700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4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2E287-55BF-45CE-BA76-412DDBF7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7E9EE-3E29-4360-9A69-5EAAF1CC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7D81A-B229-4E54-9F84-8CF1C623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993E-723A-40E8-A60C-65DFB97B88C9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198B7-B698-48BE-B122-EFB35867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917EC-0434-4FBB-8B40-D22D0212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829" y="6385378"/>
            <a:ext cx="2743200" cy="365125"/>
          </a:xfrm>
        </p:spPr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AF659-6CE8-429D-992E-752707EB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2CD18-52C2-412C-9AE7-A3B48397B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90D3B-AEA1-41BD-9A8D-F0A898C5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6F87-C58D-4C05-B175-A108E16EB960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38B5F-3720-44D4-B8FB-53F76D31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BB68A-326B-49F3-A534-538536B0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52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A8029-A0EF-4F47-8599-81A2A0D4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1603B-ABCA-408E-844D-9ADE9E400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EC70D-80D8-4A7A-AC5E-F287CECEF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472D5-6C98-4127-96CA-F46CE120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36E3-B540-407E-A1A4-C3F4A1E08FAE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77478-5127-4E38-BD47-EFC28299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A01FB-2631-4BFC-99F1-9A0F008F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2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4430-8E17-49CE-8AB7-7C6BB03F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1ED66-F767-4364-9250-CF275816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C6BDCF-15B5-45A5-A58F-A407DEF56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390971-E3F9-4C67-9DA7-3F3531F25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44D335-67E6-4716-BE67-369C7E738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1B699F-BCC5-4DCE-9D0E-C63788C5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3633-D6B0-4DFD-A900-B78B9B4958FC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1E7072-9DC0-4C0D-A2CE-47468580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CA1872-466E-4DAF-85F0-D58A1976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0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EEFDB-BFEB-4E4A-92D9-4760E25E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8A1C78-6CA8-466D-9C55-3BB943ED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0D07-28C0-46D1-859F-BF6E32617BDD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024EB2-A149-44E4-A607-535836AD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10BA8B-9E53-497B-9A23-7B65868B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9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B22A94-A0B6-4F19-850E-E9113A4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88A5-2057-4647-84E2-A48F4C5EB9FF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667304-3047-4444-9E4C-58F65422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22179-0A56-41B8-A2CC-A59F27A6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6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65CED-6649-4446-8C5C-5B67D4CE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6F1C8-17DC-4348-8C20-64D10738F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F44A7-CDEB-4C7A-A72A-08F107C1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239EC-C0E0-4222-B77C-0CE6E7CF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8A28-F2F0-45B6-97E6-D2C13DAA165E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42537-9804-4BC4-90C7-0D1680C5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0C429-5846-4BA8-A73E-84E8BB27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6C449-9487-4BE7-AC43-AF0AAE0D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E7C0D2-0B3A-46C1-9B69-E90A2F348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A0FE14-1FA6-4260-B99A-B22AFF8B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176B9-12FF-46D7-BABF-E89278CD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7AD0-1150-444F-8C6A-AE3008572F0A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B2D597-9BC8-4D61-AB87-7426225D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E7904-23A8-4DC2-A3E6-ED2E471D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E2458D-D695-4685-96E7-DDB056A2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5BDA6-FC21-4C2E-9AD2-655737C0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05467-2428-4029-8826-47D544F54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E4F6-B616-481E-A4D7-38836361B047}" type="datetime1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F4C0D-2272-42D0-BC2A-6DFBD4C60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DFB61-AC0B-4FEE-8544-9318361D1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8571" y="6356350"/>
            <a:ext cx="729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D8A7A9F7-A9B8-4A2D-ADB6-8F8E9F05E2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8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emf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C5D0AE3-0317-47B7-95AB-67958C154C31}"/>
              </a:ext>
            </a:extLst>
          </p:cNvPr>
          <p:cNvSpPr txBox="1"/>
          <p:nvPr/>
        </p:nvSpPr>
        <p:spPr>
          <a:xfrm>
            <a:off x="639740" y="1187273"/>
            <a:ext cx="1084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HPS</a:t>
            </a:r>
            <a:r>
              <a:rPr lang="en-US" altLang="ko-KR" sz="3600" baseline="30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Hybrid</a:t>
            </a:r>
            <a:r>
              <a:rPr lang="en-US" altLang="ko-KR" sz="3600" baseline="30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Positioning System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Status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Way Forward </a:t>
            </a:r>
            <a:endParaRPr lang="en-US" altLang="ko-KR" sz="3600" baseline="30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37875-712E-4C4D-BB3D-43CC6C6172A9}"/>
              </a:ext>
            </a:extLst>
          </p:cNvPr>
          <p:cNvSpPr txBox="1"/>
          <p:nvPr/>
        </p:nvSpPr>
        <p:spPr>
          <a:xfrm>
            <a:off x="903220" y="1949106"/>
            <a:ext cx="5144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Infra Tech – Location – HPS Project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EDDC6E-7B40-46F2-AC37-ECC553323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74863" y="5906954"/>
            <a:ext cx="1587302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CE20D77C-9E12-46ED-8FD0-DD041A4B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A9F7-A9B8-4A2D-ADB6-8F8E9F05E20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E2FCED-1EA9-40C3-BD63-94AB5F7EDA47}"/>
              </a:ext>
            </a:extLst>
          </p:cNvPr>
          <p:cNvSpPr txBox="1"/>
          <p:nvPr/>
        </p:nvSpPr>
        <p:spPr>
          <a:xfrm>
            <a:off x="1175203" y="908902"/>
            <a:ext cx="9853354" cy="397936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>
            <a:defPPr>
              <a:defRPr lang="ko-KR"/>
            </a:defPPr>
            <a:lvl1pPr marL="288000" indent="-252000">
              <a:lnSpc>
                <a:spcPct val="120000"/>
              </a:lnSpc>
              <a:spcBef>
                <a:spcPts val="0"/>
              </a:spcBef>
              <a:spcAft>
                <a:spcPts val="554"/>
              </a:spcAft>
              <a:buFont typeface="Wingdings" panose="05000000000000000000" pitchFamily="2" charset="2"/>
              <a:buChar char="q"/>
              <a:defRPr sz="1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r>
              <a:rPr kumimoji="0" lang="en-US" altLang="ko-KR" sz="1800" b="1" i="0" u="none" strike="noStrike" kern="0" cap="none" spc="-39" normalizeH="0" baseline="0" noProof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HPS Client </a:t>
            </a:r>
            <a:r>
              <a:rPr lang="ko-KR" altLang="en-US" sz="1800" b="1" kern="0" spc="-39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수집 기술 개발 및 자사 위치기반 서비스 </a:t>
            </a:r>
            <a:r>
              <a:rPr lang="en-US" altLang="ko-KR" sz="1800" b="1" kern="0" spc="-39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 </a:t>
            </a:r>
            <a:r>
              <a:rPr lang="ko-KR" altLang="en-US" sz="1800" b="1" kern="0" spc="-39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활용을 통한 정답 데이터 수집 확대</a:t>
            </a:r>
            <a:endParaRPr kumimoji="0" lang="en-US" altLang="ko-KR" sz="1800" b="1" i="0" u="none" strike="noStrike" kern="0" cap="none" spc="-39" normalizeH="0" baseline="0" noProof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00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AFC7EA8-B64A-4700-BDAD-C31791939A11}"/>
              </a:ext>
            </a:extLst>
          </p:cNvPr>
          <p:cNvSpPr/>
          <p:nvPr/>
        </p:nvSpPr>
        <p:spPr>
          <a:xfrm>
            <a:off x="662256" y="1948012"/>
            <a:ext cx="5245100" cy="4516151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사각형: 잘린 대각선 방향 모서리 68">
            <a:extLst>
              <a:ext uri="{FF2B5EF4-FFF2-40B4-BE49-F238E27FC236}">
                <a16:creationId xmlns:a16="http://schemas.microsoft.com/office/drawing/2014/main" id="{9E41529E-E130-41ED-9F44-E46E68BFC3DE}"/>
              </a:ext>
            </a:extLst>
          </p:cNvPr>
          <p:cNvSpPr/>
          <p:nvPr/>
        </p:nvSpPr>
        <p:spPr>
          <a:xfrm>
            <a:off x="510182" y="1727881"/>
            <a:ext cx="3714202" cy="354485"/>
          </a:xfrm>
          <a:prstGeom prst="snip2DiagRect">
            <a:avLst>
              <a:gd name="adj1" fmla="val 0"/>
              <a:gd name="adj2" fmla="val 41746"/>
            </a:avLst>
          </a:prstGeom>
          <a:solidFill>
            <a:srgbClr val="3D3D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HPS Client </a:t>
            </a:r>
            <a:r>
              <a:rPr lang="en-US" altLang="ko-KR" sz="16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</a:t>
            </a:r>
            <a:r>
              <a:rPr lang="en-US" altLang="ko-KR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수집</a:t>
            </a:r>
            <a:r>
              <a:rPr lang="en-US" altLang="ko-KR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기술</a:t>
            </a:r>
            <a:r>
              <a:rPr lang="en-US" altLang="ko-KR" sz="1600" b="1" kern="0" spc="-39" baseline="3000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’22년 </a:t>
            </a:r>
            <a:r>
              <a:rPr lang="en-US" altLang="ko-KR" sz="1600" b="1" kern="0" spc="-39" baseline="3000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진행중</a:t>
            </a:r>
            <a:endParaRPr kumimoji="0" lang="en-US" altLang="ko-KR" sz="1600" b="1" i="0" u="none" strike="noStrike" kern="0" cap="none" spc="-39" normalizeH="0" baseline="3000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FF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EC1B146-AF4D-4595-AA66-CD0340F084BE}"/>
              </a:ext>
            </a:extLst>
          </p:cNvPr>
          <p:cNvSpPr/>
          <p:nvPr/>
        </p:nvSpPr>
        <p:spPr>
          <a:xfrm>
            <a:off x="6364802" y="1917190"/>
            <a:ext cx="5245100" cy="4516151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사각형: 잘린 대각선 방향 모서리 129">
            <a:extLst>
              <a:ext uri="{FF2B5EF4-FFF2-40B4-BE49-F238E27FC236}">
                <a16:creationId xmlns:a16="http://schemas.microsoft.com/office/drawing/2014/main" id="{1A0B8C49-55A0-401D-A37B-2F81A51E0373}"/>
              </a:ext>
            </a:extLst>
          </p:cNvPr>
          <p:cNvSpPr/>
          <p:nvPr/>
        </p:nvSpPr>
        <p:spPr>
          <a:xfrm>
            <a:off x="6229463" y="1727641"/>
            <a:ext cx="3714203" cy="354485"/>
          </a:xfrm>
          <a:prstGeom prst="snip2DiagRect">
            <a:avLst>
              <a:gd name="adj1" fmla="val 0"/>
              <a:gd name="adj2" fmla="val 41746"/>
            </a:avLst>
          </a:prstGeom>
          <a:solidFill>
            <a:srgbClr val="3D3D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spc="-39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자사 앱을 통한 정답지 추가 확보</a:t>
            </a:r>
            <a:endParaRPr kumimoji="0" lang="en-US" altLang="ko-KR" sz="1600" b="1" i="0" u="none" strike="noStrike" kern="0" cap="none" spc="-39" normalizeH="0" baseline="0" noProof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B05D8-438B-439E-B285-4D6220AD5CA9}"/>
              </a:ext>
            </a:extLst>
          </p:cNvPr>
          <p:cNvSpPr txBox="1"/>
          <p:nvPr/>
        </p:nvSpPr>
        <p:spPr>
          <a:xfrm>
            <a:off x="6688382" y="2089539"/>
            <a:ext cx="4722878" cy="83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Franklin Gothic Demi" panose="020B0703020102020204" pitchFamily="34" charset="0"/>
                <a:ea typeface="나눔스퀘어 Extra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자사 위치기반 서비스 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App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대상으로 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HPS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측위기술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활용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서비스를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확대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하여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측위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성공호</a:t>
            </a:r>
            <a:r>
              <a:rPr lang="en-US" altLang="ko-KR" spc="-39" baseline="3000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GT:HPS</a:t>
            </a:r>
            <a:r>
              <a:rPr lang="ko-KR" altLang="en-US" spc="-39" baseline="3000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측위결과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데이터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추가 확보를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통한 선순환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Cycle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구축</a:t>
            </a:r>
            <a:endParaRPr lang="en-US" altLang="ko-KR" spc="-39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55F93-B110-44A1-A1AA-0EFB11AF574B}"/>
              </a:ext>
            </a:extLst>
          </p:cNvPr>
          <p:cNvSpPr txBox="1"/>
          <p:nvPr/>
        </p:nvSpPr>
        <p:spPr>
          <a:xfrm>
            <a:off x="840511" y="2157348"/>
            <a:ext cx="4771150" cy="73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Franklin Gothic Demi" panose="020B0703020102020204" pitchFamily="34" charset="0"/>
                <a:ea typeface="나눔스퀘어 Extra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선탑재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App HPS Client 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자동 수집 기술</a:t>
            </a:r>
            <a:r>
              <a:rPr lang="en-US" altLang="ko-KR" spc="-39" baseline="3000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GT:HPS </a:t>
            </a:r>
            <a:r>
              <a:rPr lang="ko-KR" altLang="en-US" spc="-39" baseline="3000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측위</a:t>
            </a:r>
            <a:r>
              <a:rPr lang="en-US" altLang="ko-KR" spc="-39" baseline="3000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, Google FLP, GNSS</a:t>
            </a:r>
            <a:r>
              <a:rPr lang="ko-KR" altLang="en-US" spc="-39" baseline="3000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등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을 통해 이면도로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,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공원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, 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도보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등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Tmap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에서의 수집이 어려운 지역 대상으로 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Label Data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확대</a:t>
            </a:r>
            <a:endParaRPr lang="en-US" altLang="ko-KR" spc="-39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298" name="그래픽 297" descr="스마트폰">
            <a:extLst>
              <a:ext uri="{FF2B5EF4-FFF2-40B4-BE49-F238E27FC236}">
                <a16:creationId xmlns:a16="http://schemas.microsoft.com/office/drawing/2014/main" id="{2770ADBC-9B95-4A85-A8DC-8F950757E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871" y="4507705"/>
            <a:ext cx="1813049" cy="181304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24EF03A-F7B3-4DC9-BC82-0731FF2592A3}"/>
              </a:ext>
            </a:extLst>
          </p:cNvPr>
          <p:cNvGrpSpPr/>
          <p:nvPr/>
        </p:nvGrpSpPr>
        <p:grpSpPr>
          <a:xfrm>
            <a:off x="807002" y="2956282"/>
            <a:ext cx="5128935" cy="3477103"/>
            <a:chOff x="711422" y="2793164"/>
            <a:chExt cx="5288123" cy="364022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2A267B8-D905-4CEB-B5FB-D5392A0F5801}"/>
                </a:ext>
              </a:extLst>
            </p:cNvPr>
            <p:cNvGrpSpPr/>
            <p:nvPr/>
          </p:nvGrpSpPr>
          <p:grpSpPr>
            <a:xfrm>
              <a:off x="711422" y="3175853"/>
              <a:ext cx="2149662" cy="1359178"/>
              <a:chOff x="523145" y="2929326"/>
              <a:chExt cx="2149662" cy="1359178"/>
            </a:xfrm>
          </p:grpSpPr>
          <p:pic>
            <p:nvPicPr>
              <p:cNvPr id="13" name="그래픽 12">
                <a:extLst>
                  <a:ext uri="{FF2B5EF4-FFF2-40B4-BE49-F238E27FC236}">
                    <a16:creationId xmlns:a16="http://schemas.microsoft.com/office/drawing/2014/main" id="{99C2F42A-709C-41BE-8242-4957108CF4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456" t="13120" r="5985" b="31518"/>
              <a:stretch/>
            </p:blipFill>
            <p:spPr>
              <a:xfrm>
                <a:off x="523145" y="2929326"/>
                <a:ext cx="2149662" cy="1359178"/>
              </a:xfrm>
              <a:prstGeom prst="rect">
                <a:avLst/>
              </a:prstGeom>
            </p:spPr>
          </p:pic>
          <p:pic>
            <p:nvPicPr>
              <p:cNvPr id="15" name="그래픽 14" descr="표식">
                <a:extLst>
                  <a:ext uri="{FF2B5EF4-FFF2-40B4-BE49-F238E27FC236}">
                    <a16:creationId xmlns:a16="http://schemas.microsoft.com/office/drawing/2014/main" id="{BAF0EFBF-B09C-43E6-9A38-DFD706B5F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0657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27" name="그래픽 26" descr="표식">
                <a:extLst>
                  <a:ext uri="{FF2B5EF4-FFF2-40B4-BE49-F238E27FC236}">
                    <a16:creationId xmlns:a16="http://schemas.microsoft.com/office/drawing/2014/main" id="{4BA7E89C-C29D-4493-BB2E-8F56A7F71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23522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28" name="그래픽 27" descr="표식">
                <a:extLst>
                  <a:ext uri="{FF2B5EF4-FFF2-40B4-BE49-F238E27FC236}">
                    <a16:creationId xmlns:a16="http://schemas.microsoft.com/office/drawing/2014/main" id="{ADE0FB59-4E3D-4D96-B61C-2FCFF463C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86388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29" name="그래픽 28" descr="표식">
                <a:extLst>
                  <a:ext uri="{FF2B5EF4-FFF2-40B4-BE49-F238E27FC236}">
                    <a16:creationId xmlns:a16="http://schemas.microsoft.com/office/drawing/2014/main" id="{A3E96BAD-FA88-45ED-92F0-61D4F6AE5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0299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30" name="그래픽 29" descr="표식">
                <a:extLst>
                  <a:ext uri="{FF2B5EF4-FFF2-40B4-BE49-F238E27FC236}">
                    <a16:creationId xmlns:a16="http://schemas.microsoft.com/office/drawing/2014/main" id="{72D99CBD-4666-4A3E-AF43-603218127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78803" y="3163351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31" name="그래픽 30" descr="표식">
                <a:extLst>
                  <a:ext uri="{FF2B5EF4-FFF2-40B4-BE49-F238E27FC236}">
                    <a16:creationId xmlns:a16="http://schemas.microsoft.com/office/drawing/2014/main" id="{6ADEBF5F-83B7-4F13-8AFA-AB43D04F1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50462" y="3057086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32" name="그래픽 31" descr="표식">
                <a:extLst>
                  <a:ext uri="{FF2B5EF4-FFF2-40B4-BE49-F238E27FC236}">
                    <a16:creationId xmlns:a16="http://schemas.microsoft.com/office/drawing/2014/main" id="{B53E84AF-1D05-41AD-A7EB-D3D867847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15580" y="2939505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34" name="그래픽 33" descr="표식">
                <a:extLst>
                  <a:ext uri="{FF2B5EF4-FFF2-40B4-BE49-F238E27FC236}">
                    <a16:creationId xmlns:a16="http://schemas.microsoft.com/office/drawing/2014/main" id="{503B712E-9DD7-4175-B132-B69C5F3E3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69817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35" name="그래픽 34" descr="표식">
                <a:extLst>
                  <a:ext uri="{FF2B5EF4-FFF2-40B4-BE49-F238E27FC236}">
                    <a16:creationId xmlns:a16="http://schemas.microsoft.com/office/drawing/2014/main" id="{A583F9C1-BB2E-407A-B00F-93A6DE039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43728" y="3404400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36" name="그래픽 35" descr="표식">
                <a:extLst>
                  <a:ext uri="{FF2B5EF4-FFF2-40B4-BE49-F238E27FC236}">
                    <a16:creationId xmlns:a16="http://schemas.microsoft.com/office/drawing/2014/main" id="{3AF966CF-0127-430F-85E6-4692AF61D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625098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37" name="그래픽 36" descr="표식">
                <a:extLst>
                  <a:ext uri="{FF2B5EF4-FFF2-40B4-BE49-F238E27FC236}">
                    <a16:creationId xmlns:a16="http://schemas.microsoft.com/office/drawing/2014/main" id="{949C6C83-FB09-4759-ACA1-74C22F929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63380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38" name="그래픽 37" descr="표식">
                <a:extLst>
                  <a:ext uri="{FF2B5EF4-FFF2-40B4-BE49-F238E27FC236}">
                    <a16:creationId xmlns:a16="http://schemas.microsoft.com/office/drawing/2014/main" id="{12C092C3-284E-4D3F-969E-B5A78AA4F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974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39" name="그래픽 38" descr="표식">
                <a:extLst>
                  <a:ext uri="{FF2B5EF4-FFF2-40B4-BE49-F238E27FC236}">
                    <a16:creationId xmlns:a16="http://schemas.microsoft.com/office/drawing/2014/main" id="{2BEFC533-1847-40E0-9448-AD2091D195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9489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40" name="그래픽 39" descr="표식">
                <a:extLst>
                  <a:ext uri="{FF2B5EF4-FFF2-40B4-BE49-F238E27FC236}">
                    <a16:creationId xmlns:a16="http://schemas.microsoft.com/office/drawing/2014/main" id="{B22DA0DB-8030-4A80-9F8C-21DDC3225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37833" y="3163351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41" name="그래픽 40" descr="표식">
                <a:extLst>
                  <a:ext uri="{FF2B5EF4-FFF2-40B4-BE49-F238E27FC236}">
                    <a16:creationId xmlns:a16="http://schemas.microsoft.com/office/drawing/2014/main" id="{DAD02B8D-8C46-4E3E-BFB9-A9BCB94B3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03132" y="2931732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42" name="그래픽 41" descr="표식">
                <a:extLst>
                  <a:ext uri="{FF2B5EF4-FFF2-40B4-BE49-F238E27FC236}">
                    <a16:creationId xmlns:a16="http://schemas.microsoft.com/office/drawing/2014/main" id="{6E6D4160-88FE-4AE2-AA5E-CB08013F1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19372" y="365510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43" name="그래픽 42" descr="표식">
                <a:extLst>
                  <a:ext uri="{FF2B5EF4-FFF2-40B4-BE49-F238E27FC236}">
                    <a16:creationId xmlns:a16="http://schemas.microsoft.com/office/drawing/2014/main" id="{F7691304-C43F-4414-BBCE-303D3E050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72228" y="3846452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44" name="그래픽 43" descr="표식">
                <a:extLst>
                  <a:ext uri="{FF2B5EF4-FFF2-40B4-BE49-F238E27FC236}">
                    <a16:creationId xmlns:a16="http://schemas.microsoft.com/office/drawing/2014/main" id="{99818788-BA80-4D37-B2FE-A0216A0A0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62495" y="3652360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45" name="그래픽 44" descr="표식">
                <a:extLst>
                  <a:ext uri="{FF2B5EF4-FFF2-40B4-BE49-F238E27FC236}">
                    <a16:creationId xmlns:a16="http://schemas.microsoft.com/office/drawing/2014/main" id="{31AB3D24-A546-45C8-A581-87D227F8D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62495" y="3841622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46" name="그래픽 45" descr="표식">
                <a:extLst>
                  <a:ext uri="{FF2B5EF4-FFF2-40B4-BE49-F238E27FC236}">
                    <a16:creationId xmlns:a16="http://schemas.microsoft.com/office/drawing/2014/main" id="{93843005-6EC7-4DC1-98EE-0F6973ABA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34586" y="3660002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47" name="그래픽 46" descr="표식">
                <a:extLst>
                  <a:ext uri="{FF2B5EF4-FFF2-40B4-BE49-F238E27FC236}">
                    <a16:creationId xmlns:a16="http://schemas.microsoft.com/office/drawing/2014/main" id="{7C64FDA0-0256-4208-9968-595364F93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33222" y="3905815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48" name="그래픽 47" descr="표식">
                <a:extLst>
                  <a:ext uri="{FF2B5EF4-FFF2-40B4-BE49-F238E27FC236}">
                    <a16:creationId xmlns:a16="http://schemas.microsoft.com/office/drawing/2014/main" id="{709C1B0A-0374-4B6C-A944-5241F3D84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03672" y="3825322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49" name="그래픽 48" descr="표식">
                <a:extLst>
                  <a:ext uri="{FF2B5EF4-FFF2-40B4-BE49-F238E27FC236}">
                    <a16:creationId xmlns:a16="http://schemas.microsoft.com/office/drawing/2014/main" id="{871843EA-74DA-43D2-ADAF-7DD5AAE45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39140" y="3429323"/>
                <a:ext cx="250707" cy="250707"/>
              </a:xfrm>
              <a:prstGeom prst="rect">
                <a:avLst/>
              </a:prstGeom>
            </p:spPr>
          </p:pic>
        </p:grpSp>
        <p:pic>
          <p:nvPicPr>
            <p:cNvPr id="120" name="그래픽 119" descr="표식">
              <a:extLst>
                <a:ext uri="{FF2B5EF4-FFF2-40B4-BE49-F238E27FC236}">
                  <a16:creationId xmlns:a16="http://schemas.microsoft.com/office/drawing/2014/main" id="{63F8AD0A-36F8-4F49-9410-9455EF935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04458" y="3660585"/>
              <a:ext cx="250707" cy="250707"/>
            </a:xfrm>
            <a:prstGeom prst="rect">
              <a:avLst/>
            </a:prstGeom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F1D20019-D9B7-4444-A863-F4739D7B613E}"/>
                </a:ext>
              </a:extLst>
            </p:cNvPr>
            <p:cNvSpPr/>
            <p:nvPr/>
          </p:nvSpPr>
          <p:spPr>
            <a:xfrm>
              <a:off x="2880502" y="4044191"/>
              <a:ext cx="840498" cy="938024"/>
            </a:xfrm>
            <a:prstGeom prst="rightArrow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1450" indent="-84138" latinLnBrk="0">
                <a:lnSpc>
                  <a:spcPct val="120000"/>
                </a:lnSpc>
                <a:spcBef>
                  <a:spcPct val="0"/>
                </a:spcBef>
                <a:spcAft>
                  <a:spcPts val="900"/>
                </a:spcAft>
                <a:buSzPct val="100000"/>
                <a:buFont typeface="Arial" pitchFamily="34" charset="0"/>
                <a:buChar char="•"/>
              </a:pPr>
              <a:endParaRPr lang="ko-KR" altLang="en-US" sz="1400" kern="0">
                <a:solidFill>
                  <a:srgbClr val="4F4F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9ADDD29-300C-4062-AB13-BDB4DCF532CE}"/>
                </a:ext>
              </a:extLst>
            </p:cNvPr>
            <p:cNvGrpSpPr/>
            <p:nvPr/>
          </p:nvGrpSpPr>
          <p:grpSpPr>
            <a:xfrm>
              <a:off x="3766946" y="3175853"/>
              <a:ext cx="2149662" cy="1359178"/>
              <a:chOff x="3766946" y="3175853"/>
              <a:chExt cx="2149662" cy="1359178"/>
            </a:xfrm>
          </p:grpSpPr>
          <p:pic>
            <p:nvPicPr>
              <p:cNvPr id="119" name="그래픽 118">
                <a:extLst>
                  <a:ext uri="{FF2B5EF4-FFF2-40B4-BE49-F238E27FC236}">
                    <a16:creationId xmlns:a16="http://schemas.microsoft.com/office/drawing/2014/main" id="{D4EB6378-CB3F-4C75-8EBA-B571128E42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456" t="13120" r="5985" b="31518"/>
              <a:stretch/>
            </p:blipFill>
            <p:spPr>
              <a:xfrm>
                <a:off x="3766946" y="3175853"/>
                <a:ext cx="2149662" cy="1359178"/>
              </a:xfrm>
              <a:prstGeom prst="rect">
                <a:avLst/>
              </a:prstGeom>
            </p:spPr>
          </p:pic>
          <p:pic>
            <p:nvPicPr>
              <p:cNvPr id="121" name="그래픽 120" descr="표식">
                <a:extLst>
                  <a:ext uri="{FF2B5EF4-FFF2-40B4-BE49-F238E27FC236}">
                    <a16:creationId xmlns:a16="http://schemas.microsoft.com/office/drawing/2014/main" id="{3A5F9AEA-C16F-451F-8920-2BA5B07456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967324" y="3660585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22" name="그래픽 121" descr="표식">
                <a:extLst>
                  <a:ext uri="{FF2B5EF4-FFF2-40B4-BE49-F238E27FC236}">
                    <a16:creationId xmlns:a16="http://schemas.microsoft.com/office/drawing/2014/main" id="{09202244-5D1D-4491-B9A9-FF21E4B8F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30189" y="3660585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23" name="그래픽 122" descr="표식">
                <a:extLst>
                  <a:ext uri="{FF2B5EF4-FFF2-40B4-BE49-F238E27FC236}">
                    <a16:creationId xmlns:a16="http://schemas.microsoft.com/office/drawing/2014/main" id="{232D115B-A309-4941-B7CD-171EF156A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04100" y="3660585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24" name="그래픽 123" descr="표식">
                <a:extLst>
                  <a:ext uri="{FF2B5EF4-FFF2-40B4-BE49-F238E27FC236}">
                    <a16:creationId xmlns:a16="http://schemas.microsoft.com/office/drawing/2014/main" id="{2DA96D1F-EF99-4E36-92F1-B4B4BA2CA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22605" y="340987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25" name="그래픽 124" descr="표식">
                <a:extLst>
                  <a:ext uri="{FF2B5EF4-FFF2-40B4-BE49-F238E27FC236}">
                    <a16:creationId xmlns:a16="http://schemas.microsoft.com/office/drawing/2014/main" id="{96A23066-7467-416C-9EFA-95D00BA69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94263" y="3303613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26" name="그래픽 125" descr="표식">
                <a:extLst>
                  <a:ext uri="{FF2B5EF4-FFF2-40B4-BE49-F238E27FC236}">
                    <a16:creationId xmlns:a16="http://schemas.microsoft.com/office/drawing/2014/main" id="{E8149003-B2E0-42B5-A6E3-3AEBE43AB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659381" y="3186032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27" name="그래픽 126" descr="표식">
                <a:extLst>
                  <a:ext uri="{FF2B5EF4-FFF2-40B4-BE49-F238E27FC236}">
                    <a16:creationId xmlns:a16="http://schemas.microsoft.com/office/drawing/2014/main" id="{BDC24A7B-8A46-4033-BBF0-3BFA91F1E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513618" y="3660585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28" name="그래픽 127" descr="표식">
                <a:extLst>
                  <a:ext uri="{FF2B5EF4-FFF2-40B4-BE49-F238E27FC236}">
                    <a16:creationId xmlns:a16="http://schemas.microsoft.com/office/drawing/2014/main" id="{5B0C7C47-252E-4DB6-B941-6205ABCB5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687529" y="3650927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29" name="그래픽 128" descr="표식">
                <a:extLst>
                  <a:ext uri="{FF2B5EF4-FFF2-40B4-BE49-F238E27FC236}">
                    <a16:creationId xmlns:a16="http://schemas.microsoft.com/office/drawing/2014/main" id="{22E71B9C-32A2-4F43-85BA-2A1FFF266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868899" y="3660585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31" name="그래픽 130" descr="표식">
                <a:extLst>
                  <a:ext uri="{FF2B5EF4-FFF2-40B4-BE49-F238E27FC236}">
                    <a16:creationId xmlns:a16="http://schemas.microsoft.com/office/drawing/2014/main" id="{9D86C29D-7AFC-4742-B131-9B92DA9294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07181" y="3660585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32" name="그래픽 131" descr="표식">
                <a:extLst>
                  <a:ext uri="{FF2B5EF4-FFF2-40B4-BE49-F238E27FC236}">
                    <a16:creationId xmlns:a16="http://schemas.microsoft.com/office/drawing/2014/main" id="{33BACE52-3899-4AE0-AFE3-18775BBC2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2775" y="3660585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33" name="그래픽 132" descr="표식">
                <a:extLst>
                  <a:ext uri="{FF2B5EF4-FFF2-40B4-BE49-F238E27FC236}">
                    <a16:creationId xmlns:a16="http://schemas.microsoft.com/office/drawing/2014/main" id="{3D40FB42-8C3B-4767-AD89-260CA1F28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33290" y="3660585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34" name="그래픽 133" descr="표식">
                <a:extLst>
                  <a:ext uri="{FF2B5EF4-FFF2-40B4-BE49-F238E27FC236}">
                    <a16:creationId xmlns:a16="http://schemas.microsoft.com/office/drawing/2014/main" id="{EA5F65E1-DFFB-4C6C-8BA7-BC51FB4B9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81635" y="340987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35" name="그래픽 134" descr="표식">
                <a:extLst>
                  <a:ext uri="{FF2B5EF4-FFF2-40B4-BE49-F238E27FC236}">
                    <a16:creationId xmlns:a16="http://schemas.microsoft.com/office/drawing/2014/main" id="{06FEA036-333E-4FCC-BFC5-3777FC0E4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46933" y="3178259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36" name="그래픽 135" descr="표식">
                <a:extLst>
                  <a:ext uri="{FF2B5EF4-FFF2-40B4-BE49-F238E27FC236}">
                    <a16:creationId xmlns:a16="http://schemas.microsoft.com/office/drawing/2014/main" id="{490D107F-F519-40EF-88F1-3CA726F02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263174" y="3901635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37" name="그래픽 136" descr="표식">
                <a:extLst>
                  <a:ext uri="{FF2B5EF4-FFF2-40B4-BE49-F238E27FC236}">
                    <a16:creationId xmlns:a16="http://schemas.microsoft.com/office/drawing/2014/main" id="{F3972BC8-7C39-4333-925C-6A0E5208E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216029" y="4092979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38" name="그래픽 137" descr="표식">
                <a:extLst>
                  <a:ext uri="{FF2B5EF4-FFF2-40B4-BE49-F238E27FC236}">
                    <a16:creationId xmlns:a16="http://schemas.microsoft.com/office/drawing/2014/main" id="{5CF704C6-4783-490D-B8CF-971D83C7A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706296" y="3898887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39" name="그래픽 138" descr="표식">
                <a:extLst>
                  <a:ext uri="{FF2B5EF4-FFF2-40B4-BE49-F238E27FC236}">
                    <a16:creationId xmlns:a16="http://schemas.microsoft.com/office/drawing/2014/main" id="{CB984A9B-D878-4962-97EF-6277B66C4B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706296" y="4088149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40" name="그래픽 139" descr="표식">
                <a:extLst>
                  <a:ext uri="{FF2B5EF4-FFF2-40B4-BE49-F238E27FC236}">
                    <a16:creationId xmlns:a16="http://schemas.microsoft.com/office/drawing/2014/main" id="{16D1735F-A4AB-451C-B6E5-9DBBDE524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78387" y="3906529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41" name="그래픽 140" descr="표식">
                <a:extLst>
                  <a:ext uri="{FF2B5EF4-FFF2-40B4-BE49-F238E27FC236}">
                    <a16:creationId xmlns:a16="http://schemas.microsoft.com/office/drawing/2014/main" id="{289A5BB3-DDFE-4823-807F-1D3D234A8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77023" y="4152342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42" name="그래픽 141" descr="표식">
                <a:extLst>
                  <a:ext uri="{FF2B5EF4-FFF2-40B4-BE49-F238E27FC236}">
                    <a16:creationId xmlns:a16="http://schemas.microsoft.com/office/drawing/2014/main" id="{9E5E98C2-A0E5-4650-AC01-F0188E364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47473" y="4071849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43" name="그래픽 142" descr="표식">
                <a:extLst>
                  <a:ext uri="{FF2B5EF4-FFF2-40B4-BE49-F238E27FC236}">
                    <a16:creationId xmlns:a16="http://schemas.microsoft.com/office/drawing/2014/main" id="{FFB9F5A3-6F63-4940-8A21-4AD9AC378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82941" y="3675850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44" name="그래픽 143" descr="표식">
                <a:extLst>
                  <a:ext uri="{FF2B5EF4-FFF2-40B4-BE49-F238E27FC236}">
                    <a16:creationId xmlns:a16="http://schemas.microsoft.com/office/drawing/2014/main" id="{4420FA1A-02D6-4271-96F4-E56E1CE26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875548" y="3265389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45" name="그래픽 144" descr="표식">
                <a:extLst>
                  <a:ext uri="{FF2B5EF4-FFF2-40B4-BE49-F238E27FC236}">
                    <a16:creationId xmlns:a16="http://schemas.microsoft.com/office/drawing/2014/main" id="{9A76DF37-514C-4DD7-BC0F-44B2403BB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44759" y="3265389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46" name="그래픽 145" descr="표식">
                <a:extLst>
                  <a:ext uri="{FF2B5EF4-FFF2-40B4-BE49-F238E27FC236}">
                    <a16:creationId xmlns:a16="http://schemas.microsoft.com/office/drawing/2014/main" id="{91B3359E-C1BC-451D-9314-A30E84B0A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969621" y="3447076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47" name="그래픽 146" descr="표식">
                <a:extLst>
                  <a:ext uri="{FF2B5EF4-FFF2-40B4-BE49-F238E27FC236}">
                    <a16:creationId xmlns:a16="http://schemas.microsoft.com/office/drawing/2014/main" id="{61C7EBF7-7D8B-4AB7-82CD-768425386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875548" y="3890233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48" name="그래픽 147" descr="표식">
                <a:extLst>
                  <a:ext uri="{FF2B5EF4-FFF2-40B4-BE49-F238E27FC236}">
                    <a16:creationId xmlns:a16="http://schemas.microsoft.com/office/drawing/2014/main" id="{BCD35A0D-3EAE-4025-9A13-BD52895A8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987869" y="4152342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49" name="그래픽 148" descr="표식">
                <a:extLst>
                  <a:ext uri="{FF2B5EF4-FFF2-40B4-BE49-F238E27FC236}">
                    <a16:creationId xmlns:a16="http://schemas.microsoft.com/office/drawing/2014/main" id="{C0A98AD7-0E2C-4BC0-98D7-59851FA1C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520694" y="3926581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50" name="그래픽 149" descr="표식">
                <a:extLst>
                  <a:ext uri="{FF2B5EF4-FFF2-40B4-BE49-F238E27FC236}">
                    <a16:creationId xmlns:a16="http://schemas.microsoft.com/office/drawing/2014/main" id="{14321BFE-0D09-4FCC-849E-31442E9B1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46270" y="4180617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51" name="그래픽 150" descr="표식">
                <a:extLst>
                  <a:ext uri="{FF2B5EF4-FFF2-40B4-BE49-F238E27FC236}">
                    <a16:creationId xmlns:a16="http://schemas.microsoft.com/office/drawing/2014/main" id="{837ADB69-433F-4D07-9581-BF0358306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921304" y="3926581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52" name="그래픽 151" descr="표식">
                <a:extLst>
                  <a:ext uri="{FF2B5EF4-FFF2-40B4-BE49-F238E27FC236}">
                    <a16:creationId xmlns:a16="http://schemas.microsoft.com/office/drawing/2014/main" id="{6B4D33A9-0B0A-4B8E-8167-E81099F759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090430" y="4102510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53" name="그래픽 152" descr="표식">
                <a:extLst>
                  <a:ext uri="{FF2B5EF4-FFF2-40B4-BE49-F238E27FC236}">
                    <a16:creationId xmlns:a16="http://schemas.microsoft.com/office/drawing/2014/main" id="{06FF6435-C329-44E7-A90D-2C20E9171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027966" y="3264199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54" name="그래픽 153" descr="표식">
                <a:extLst>
                  <a:ext uri="{FF2B5EF4-FFF2-40B4-BE49-F238E27FC236}">
                    <a16:creationId xmlns:a16="http://schemas.microsoft.com/office/drawing/2014/main" id="{4798A96C-836E-477C-9687-D7D0A66CC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746095" y="3402799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55" name="그래픽 154" descr="표식">
                <a:extLst>
                  <a:ext uri="{FF2B5EF4-FFF2-40B4-BE49-F238E27FC236}">
                    <a16:creationId xmlns:a16="http://schemas.microsoft.com/office/drawing/2014/main" id="{A7990E0A-A6B5-4688-AD77-8DEAD2047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547473" y="3334096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56" name="그래픽 155" descr="표식">
                <a:extLst>
                  <a:ext uri="{FF2B5EF4-FFF2-40B4-BE49-F238E27FC236}">
                    <a16:creationId xmlns:a16="http://schemas.microsoft.com/office/drawing/2014/main" id="{1B392DE0-5C17-442C-8250-F60E87DED9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541696" y="3885364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57" name="그래픽 156" descr="표식">
                <a:extLst>
                  <a:ext uri="{FF2B5EF4-FFF2-40B4-BE49-F238E27FC236}">
                    <a16:creationId xmlns:a16="http://schemas.microsoft.com/office/drawing/2014/main" id="{1163FC90-FD23-4B80-AEF5-A22ECAF3C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533178" y="4227863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265" name="그래픽 264" descr="표식">
                <a:extLst>
                  <a:ext uri="{FF2B5EF4-FFF2-40B4-BE49-F238E27FC236}">
                    <a16:creationId xmlns:a16="http://schemas.microsoft.com/office/drawing/2014/main" id="{198DA7C1-18F2-4E1B-A773-2EC5D1D61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095649" y="3447891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266" name="그래픽 265" descr="표식">
                <a:extLst>
                  <a:ext uri="{FF2B5EF4-FFF2-40B4-BE49-F238E27FC236}">
                    <a16:creationId xmlns:a16="http://schemas.microsoft.com/office/drawing/2014/main" id="{99883F04-AA05-4ADB-84D6-8915C1AAC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824006" y="3206624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267" name="그래픽 266" descr="표식">
                <a:extLst>
                  <a:ext uri="{FF2B5EF4-FFF2-40B4-BE49-F238E27FC236}">
                    <a16:creationId xmlns:a16="http://schemas.microsoft.com/office/drawing/2014/main" id="{3542C712-3FCF-4ED6-A9E7-634E10D58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214211" y="3430895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268" name="그래픽 267" descr="표식">
                <a:extLst>
                  <a:ext uri="{FF2B5EF4-FFF2-40B4-BE49-F238E27FC236}">
                    <a16:creationId xmlns:a16="http://schemas.microsoft.com/office/drawing/2014/main" id="{1555F1E9-0BFE-4C43-99F4-ED0A5F774D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549247" y="3471414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269" name="그래픽 268" descr="표식">
                <a:extLst>
                  <a:ext uri="{FF2B5EF4-FFF2-40B4-BE49-F238E27FC236}">
                    <a16:creationId xmlns:a16="http://schemas.microsoft.com/office/drawing/2014/main" id="{DF98167C-6A29-48AD-9217-D7854F755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590496" y="3457823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270" name="그래픽 269" descr="표식">
                <a:extLst>
                  <a:ext uri="{FF2B5EF4-FFF2-40B4-BE49-F238E27FC236}">
                    <a16:creationId xmlns:a16="http://schemas.microsoft.com/office/drawing/2014/main" id="{58B5B225-BD45-45A6-AD50-B24123B31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924233" y="4132719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271" name="그래픽 270" descr="표식">
                <a:extLst>
                  <a:ext uri="{FF2B5EF4-FFF2-40B4-BE49-F238E27FC236}">
                    <a16:creationId xmlns:a16="http://schemas.microsoft.com/office/drawing/2014/main" id="{4B920086-FD33-4321-AA53-E2604EA65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520540" y="4102509"/>
                <a:ext cx="250707" cy="250707"/>
              </a:xfrm>
              <a:prstGeom prst="rect">
                <a:avLst/>
              </a:prstGeom>
            </p:spPr>
          </p:pic>
        </p:grpSp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FAF4247A-C9B3-4362-8DC3-4FC64929DF21}"/>
                </a:ext>
              </a:extLst>
            </p:cNvPr>
            <p:cNvSpPr/>
            <p:nvPr/>
          </p:nvSpPr>
          <p:spPr>
            <a:xfrm>
              <a:off x="748935" y="2793164"/>
              <a:ext cx="2029190" cy="34439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[As-is] </a:t>
              </a:r>
              <a:r>
                <a:rPr kumimoji="0" lang="en-US" altLang="ko-KR" sz="1000" b="0" i="0" u="none" strike="noStrike" kern="1200" cap="none" spc="0" normalizeH="0" baseline="0" noProof="0" err="1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Tmap</a:t>
              </a:r>
              <a:r>
                <a:rPr kumimoji="0" lang="en-US" altLang="ko-KR" sz="1000" b="0" i="0" u="none" strike="noStrike" kern="120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err="1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기반</a:t>
              </a:r>
              <a:r>
                <a:rPr kumimoji="0" lang="en-US" altLang="ko-KR" sz="1000" b="0" i="0" u="none" strike="noStrike" kern="120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err="1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수집</a:t>
              </a:r>
              <a:r>
                <a:rPr kumimoji="0" lang="en-US" altLang="ko-KR" sz="1000" b="0" i="0" u="none" strike="noStrike" kern="1200" cap="none" spc="0" normalizeH="0" baseline="30000" noProof="0" err="1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도로위주</a:t>
              </a:r>
              <a:endParaRPr kumimoji="0" lang="ko-KR" altLang="en-US" sz="1000" b="0" i="0" u="none" strike="noStrike" kern="1200" cap="none" spc="0" normalizeH="0" baseline="3000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  <p:sp>
          <p:nvSpPr>
            <p:cNvPr id="273" name="사각형: 둥근 모서리 272">
              <a:extLst>
                <a:ext uri="{FF2B5EF4-FFF2-40B4-BE49-F238E27FC236}">
                  <a16:creationId xmlns:a16="http://schemas.microsoft.com/office/drawing/2014/main" id="{AAAF11C6-89F7-4658-9C43-3A35389696DE}"/>
                </a:ext>
              </a:extLst>
            </p:cNvPr>
            <p:cNvSpPr/>
            <p:nvPr/>
          </p:nvSpPr>
          <p:spPr>
            <a:xfrm>
              <a:off x="3798287" y="2793164"/>
              <a:ext cx="2082388" cy="344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[To-be] </a:t>
              </a:r>
              <a:r>
                <a:rPr kumimoji="0" lang="en-US" altLang="ko-KR" sz="1000" b="0" i="0" u="none" strike="noStrike" kern="1200" cap="none" spc="0" normalizeH="0" baseline="0" noProof="0" err="1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Tmap+HPS</a:t>
              </a:r>
              <a:r>
                <a:rPr kumimoji="0" lang="ko-KR" altLang="en-US" sz="1000" b="0" i="0" u="none" strike="noStrike" kern="120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Client</a:t>
              </a:r>
              <a:r>
                <a:rPr kumimoji="0" lang="ko-KR" altLang="en-US" sz="1000" b="0" i="0" u="none" strike="noStrike" kern="120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 자동수집</a:t>
              </a:r>
              <a:endParaRPr kumimoji="0" lang="ko-KR" altLang="en-US" sz="1000" b="0" i="0" u="none" strike="noStrike" kern="1200" cap="none" spc="0" normalizeH="0" baseline="3000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  <p:pic>
          <p:nvPicPr>
            <p:cNvPr id="299" name="그래픽 298" descr="스마트폰">
              <a:extLst>
                <a:ext uri="{FF2B5EF4-FFF2-40B4-BE49-F238E27FC236}">
                  <a16:creationId xmlns:a16="http://schemas.microsoft.com/office/drawing/2014/main" id="{359F95EF-FC51-4747-A1F4-50550AD7B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62976" y="4507705"/>
              <a:ext cx="1813049" cy="1813049"/>
            </a:xfrm>
            <a:prstGeom prst="rect">
              <a:avLst/>
            </a:prstGeom>
          </p:spPr>
        </p:pic>
        <p:pic>
          <p:nvPicPr>
            <p:cNvPr id="303" name="그래픽 302" descr="서버 단색으로 채워진">
              <a:extLst>
                <a:ext uri="{FF2B5EF4-FFF2-40B4-BE49-F238E27FC236}">
                  <a16:creationId xmlns:a16="http://schemas.microsoft.com/office/drawing/2014/main" id="{360B7D2D-EB76-4044-801E-1BB25C699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b="30433"/>
            <a:stretch/>
          </p:blipFill>
          <p:spPr>
            <a:xfrm>
              <a:off x="1811105" y="4459946"/>
              <a:ext cx="1155633" cy="803947"/>
            </a:xfrm>
            <a:prstGeom prst="rect">
              <a:avLst/>
            </a:prstGeom>
          </p:spPr>
        </p:pic>
        <p:pic>
          <p:nvPicPr>
            <p:cNvPr id="304" name="그래픽 303" descr="서버 단색으로 채워진">
              <a:extLst>
                <a:ext uri="{FF2B5EF4-FFF2-40B4-BE49-F238E27FC236}">
                  <a16:creationId xmlns:a16="http://schemas.microsoft.com/office/drawing/2014/main" id="{6DC28447-D505-4662-95B3-87A946838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b="30433"/>
            <a:stretch/>
          </p:blipFill>
          <p:spPr>
            <a:xfrm>
              <a:off x="1811105" y="5441329"/>
              <a:ext cx="1155633" cy="803947"/>
            </a:xfrm>
            <a:prstGeom prst="rect">
              <a:avLst/>
            </a:prstGeom>
          </p:spPr>
        </p:pic>
        <p:pic>
          <p:nvPicPr>
            <p:cNvPr id="305" name="그래픽 304" descr="서버 단색으로 채워진">
              <a:extLst>
                <a:ext uri="{FF2B5EF4-FFF2-40B4-BE49-F238E27FC236}">
                  <a16:creationId xmlns:a16="http://schemas.microsoft.com/office/drawing/2014/main" id="{DB1C9666-0897-41C2-87CF-ACDDFBCD1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b="30433"/>
            <a:stretch/>
          </p:blipFill>
          <p:spPr>
            <a:xfrm>
              <a:off x="4724087" y="4459946"/>
              <a:ext cx="1155633" cy="803947"/>
            </a:xfrm>
            <a:prstGeom prst="rect">
              <a:avLst/>
            </a:prstGeom>
          </p:spPr>
        </p:pic>
        <p:pic>
          <p:nvPicPr>
            <p:cNvPr id="306" name="그래픽 305" descr="서버 단색으로 채워진">
              <a:extLst>
                <a:ext uri="{FF2B5EF4-FFF2-40B4-BE49-F238E27FC236}">
                  <a16:creationId xmlns:a16="http://schemas.microsoft.com/office/drawing/2014/main" id="{326A7AB3-2785-454C-957A-71202763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b="30433"/>
            <a:stretch/>
          </p:blipFill>
          <p:spPr>
            <a:xfrm>
              <a:off x="4724087" y="5441329"/>
              <a:ext cx="1155633" cy="803947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2D98805-D3AC-4816-A857-D9B394329D41}"/>
                </a:ext>
              </a:extLst>
            </p:cNvPr>
            <p:cNvSpPr txBox="1"/>
            <p:nvPr/>
          </p:nvSpPr>
          <p:spPr>
            <a:xfrm>
              <a:off x="924587" y="4872245"/>
              <a:ext cx="593200" cy="370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algn="ctr" latinLnBrk="0">
                <a:spcAft>
                  <a:spcPts val="600"/>
                </a:spcAft>
                <a:defRPr sz="1400" b="1">
                  <a:solidFill>
                    <a:prstClr val="black"/>
                  </a:solidFill>
                  <a:latin typeface="맑은 고딕" panose="020B0503020000020004" pitchFamily="50" charset="-127"/>
                </a:defRPr>
              </a:lvl1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spc="-39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HPS Client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5A8A7346-F550-4C61-8374-1F945DA8A48F}"/>
                </a:ext>
              </a:extLst>
            </p:cNvPr>
            <p:cNvSpPr txBox="1"/>
            <p:nvPr/>
          </p:nvSpPr>
          <p:spPr>
            <a:xfrm>
              <a:off x="924587" y="5578793"/>
              <a:ext cx="593200" cy="370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algn="ctr" latinLnBrk="0">
                <a:spcAft>
                  <a:spcPts val="600"/>
                </a:spcAft>
                <a:defRPr sz="1400" b="1">
                  <a:solidFill>
                    <a:prstClr val="black"/>
                  </a:solidFill>
                  <a:latin typeface="맑은 고딕" panose="020B0503020000020004" pitchFamily="50" charset="-127"/>
                </a:defRPr>
              </a:lvl1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spc="-39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Tmap</a:t>
              </a:r>
              <a:endParaRPr lang="en-US" altLang="ko-KR" sz="1000" kern="0" spc="-39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25861B8F-864F-466D-9CF4-7F183BF40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7787" y="4954194"/>
              <a:ext cx="433870" cy="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>
              <a:extLst>
                <a:ext uri="{FF2B5EF4-FFF2-40B4-BE49-F238E27FC236}">
                  <a16:creationId xmlns:a16="http://schemas.microsoft.com/office/drawing/2014/main" id="{3FEC7035-376F-4C7A-9C48-BB33AC891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7787" y="5762785"/>
              <a:ext cx="433870" cy="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화살표 연결선 315">
              <a:extLst>
                <a:ext uri="{FF2B5EF4-FFF2-40B4-BE49-F238E27FC236}">
                  <a16:creationId xmlns:a16="http://schemas.microsoft.com/office/drawing/2014/main" id="{B857AE82-2EF4-4315-ACAD-ABF02A1D7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9803" y="5057693"/>
              <a:ext cx="206155" cy="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화살표 연결선 316">
              <a:extLst>
                <a:ext uri="{FF2B5EF4-FFF2-40B4-BE49-F238E27FC236}">
                  <a16:creationId xmlns:a16="http://schemas.microsoft.com/office/drawing/2014/main" id="{EE5CA727-5718-4F2A-9755-5F35E0449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9803" y="5762785"/>
              <a:ext cx="205200" cy="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13FA3190-E9E7-493B-9ECC-B0D3BB57C25C}"/>
                </a:ext>
              </a:extLst>
            </p:cNvPr>
            <p:cNvCxnSpPr/>
            <p:nvPr/>
          </p:nvCxnSpPr>
          <p:spPr>
            <a:xfrm>
              <a:off x="2957155" y="5057694"/>
              <a:ext cx="0" cy="7050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E8B43592-C881-42C0-A780-F81877C58C09}"/>
                </a:ext>
              </a:extLst>
            </p:cNvPr>
            <p:cNvSpPr txBox="1"/>
            <p:nvPr/>
          </p:nvSpPr>
          <p:spPr>
            <a:xfrm>
              <a:off x="3867790" y="4872245"/>
              <a:ext cx="593200" cy="370899"/>
            </a:xfrm>
            <a:prstGeom prst="rect">
              <a:avLst/>
            </a:prstGeom>
            <a:solidFill>
              <a:schemeClr val="tx1"/>
            </a:solidFill>
            <a:effectLst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algn="ctr" latinLnBrk="0">
                <a:spcAft>
                  <a:spcPts val="600"/>
                </a:spcAft>
                <a:defRPr sz="1400" b="1">
                  <a:solidFill>
                    <a:prstClr val="black"/>
                  </a:solidFill>
                  <a:latin typeface="맑은 고딕" panose="020B0503020000020004" pitchFamily="50" charset="-127"/>
                </a:defRPr>
              </a:lvl1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spc="-39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HPS Client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7C2AE5C-5EFD-4786-A973-BD3BB08BC566}"/>
                </a:ext>
              </a:extLst>
            </p:cNvPr>
            <p:cNvSpPr txBox="1"/>
            <p:nvPr/>
          </p:nvSpPr>
          <p:spPr>
            <a:xfrm>
              <a:off x="3867790" y="5578793"/>
              <a:ext cx="593200" cy="370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algn="ctr" latinLnBrk="0">
                <a:spcAft>
                  <a:spcPts val="600"/>
                </a:spcAft>
                <a:defRPr sz="1400" b="1">
                  <a:solidFill>
                    <a:prstClr val="black"/>
                  </a:solidFill>
                  <a:latin typeface="맑은 고딕" panose="020B0503020000020004" pitchFamily="50" charset="-127"/>
                </a:defRPr>
              </a:lvl1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spc="-39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Tmap</a:t>
              </a:r>
              <a:endParaRPr lang="en-US" altLang="ko-KR" sz="1000" kern="0" spc="-39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25" name="직선 화살표 연결선 324">
              <a:extLst>
                <a:ext uri="{FF2B5EF4-FFF2-40B4-BE49-F238E27FC236}">
                  <a16:creationId xmlns:a16="http://schemas.microsoft.com/office/drawing/2014/main" id="{B8C31D63-2229-4E43-97F1-B8AA53C93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520" y="5057693"/>
              <a:ext cx="206155" cy="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>
              <a:extLst>
                <a:ext uri="{FF2B5EF4-FFF2-40B4-BE49-F238E27FC236}">
                  <a16:creationId xmlns:a16="http://schemas.microsoft.com/office/drawing/2014/main" id="{8C0B360B-816C-4C00-B8CA-7DD6933DF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520" y="5762785"/>
              <a:ext cx="205200" cy="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F92AF224-5091-4210-9532-5CD1191D718A}"/>
                </a:ext>
              </a:extLst>
            </p:cNvPr>
            <p:cNvCxnSpPr/>
            <p:nvPr/>
          </p:nvCxnSpPr>
          <p:spPr>
            <a:xfrm>
              <a:off x="5881872" y="5057694"/>
              <a:ext cx="0" cy="7050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화살표 연결선 327">
              <a:extLst>
                <a:ext uri="{FF2B5EF4-FFF2-40B4-BE49-F238E27FC236}">
                  <a16:creationId xmlns:a16="http://schemas.microsoft.com/office/drawing/2014/main" id="{E1DCAF9F-4C83-4E36-A528-6A675F7E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9804" y="4954194"/>
              <a:ext cx="433870" cy="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C417BFAB-3148-4489-8696-93C3D2A87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9804" y="5762785"/>
              <a:ext cx="433870" cy="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31840EA-1198-414B-96A9-4771CF43054F}"/>
                </a:ext>
              </a:extLst>
            </p:cNvPr>
            <p:cNvSpPr txBox="1"/>
            <p:nvPr/>
          </p:nvSpPr>
          <p:spPr>
            <a:xfrm>
              <a:off x="2055662" y="5236843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err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측위플랫폼</a:t>
              </a:r>
              <a:endParaRPr lang="ko-KR" altLang="en-US" sz="8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337471EA-CC62-4503-8E1D-F7CDC9BF18B6}"/>
                </a:ext>
              </a:extLst>
            </p:cNvPr>
            <p:cNvSpPr txBox="1"/>
            <p:nvPr/>
          </p:nvSpPr>
          <p:spPr>
            <a:xfrm>
              <a:off x="2055662" y="6217942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수집플랫폼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AF4023FE-A6DB-4476-AE0A-FEFC3F8C8538}"/>
                </a:ext>
              </a:extLst>
            </p:cNvPr>
            <p:cNvSpPr txBox="1"/>
            <p:nvPr/>
          </p:nvSpPr>
          <p:spPr>
            <a:xfrm>
              <a:off x="4918436" y="5236843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err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측위플랫폼</a:t>
              </a:r>
              <a:endParaRPr lang="ko-KR" altLang="en-US" sz="8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28F259E-2026-4D9E-9312-2C23B6FE3BB4}"/>
                </a:ext>
              </a:extLst>
            </p:cNvPr>
            <p:cNvSpPr txBox="1"/>
            <p:nvPr/>
          </p:nvSpPr>
          <p:spPr>
            <a:xfrm>
              <a:off x="4918436" y="6217942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수집플랫폼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91E28C5-8E18-4A01-A8DF-94071CB7E0D4}"/>
                </a:ext>
              </a:extLst>
            </p:cNvPr>
            <p:cNvSpPr txBox="1"/>
            <p:nvPr/>
          </p:nvSpPr>
          <p:spPr>
            <a:xfrm>
              <a:off x="1444532" y="4965127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err="1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측위수행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D260AAA7-950F-4928-8C98-6DA594B5F705}"/>
                </a:ext>
              </a:extLst>
            </p:cNvPr>
            <p:cNvSpPr txBox="1"/>
            <p:nvPr/>
          </p:nvSpPr>
          <p:spPr>
            <a:xfrm>
              <a:off x="1376911" y="5762785"/>
              <a:ext cx="7136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데이터수집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9DDF1D-16B4-4A2C-AD92-D08E2DC3C362}"/>
                </a:ext>
              </a:extLst>
            </p:cNvPr>
            <p:cNvSpPr txBox="1"/>
            <p:nvPr/>
          </p:nvSpPr>
          <p:spPr>
            <a:xfrm>
              <a:off x="4358843" y="4965127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err="1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측위수행</a:t>
              </a:r>
              <a:endParaRPr lang="ko-KR" altLang="en-US" sz="90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26286709-0953-4A4E-963D-D8B7CD86135D}"/>
                </a:ext>
              </a:extLst>
            </p:cNvPr>
            <p:cNvSpPr txBox="1"/>
            <p:nvPr/>
          </p:nvSpPr>
          <p:spPr>
            <a:xfrm>
              <a:off x="4291222" y="5762785"/>
              <a:ext cx="7136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데이터수집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7BBD8E0C-2154-4D90-A31F-668F7A8920C8}"/>
                </a:ext>
              </a:extLst>
            </p:cNvPr>
            <p:cNvSpPr txBox="1"/>
            <p:nvPr/>
          </p:nvSpPr>
          <p:spPr>
            <a:xfrm>
              <a:off x="2915729" y="523715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정답</a:t>
              </a:r>
              <a:endParaRPr lang="en-US" altLang="ko-KR" sz="90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E3F989DC-9B22-499D-A525-5F75B0BE9218}"/>
                </a:ext>
              </a:extLst>
            </p:cNvPr>
            <p:cNvSpPr txBox="1"/>
            <p:nvPr/>
          </p:nvSpPr>
          <p:spPr>
            <a:xfrm>
              <a:off x="5497484" y="523715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정답</a:t>
              </a:r>
              <a:endParaRPr lang="en-US" altLang="ko-KR" sz="90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90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</a:t>
              </a:r>
            </a:p>
          </p:txBody>
        </p:sp>
        <p:cxnSp>
          <p:nvCxnSpPr>
            <p:cNvPr id="348" name="연결선: 꺾임 347">
              <a:extLst>
                <a:ext uri="{FF2B5EF4-FFF2-40B4-BE49-F238E27FC236}">
                  <a16:creationId xmlns:a16="http://schemas.microsoft.com/office/drawing/2014/main" id="{4FECBCC7-7B43-40FF-91F0-B37A530D1709}"/>
                </a:ext>
              </a:extLst>
            </p:cNvPr>
            <p:cNvCxnSpPr/>
            <p:nvPr/>
          </p:nvCxnSpPr>
          <p:spPr>
            <a:xfrm>
              <a:off x="4446270" y="5193736"/>
              <a:ext cx="491966" cy="449582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009606A-2590-4552-BBB6-C70C067C5CA3}"/>
                </a:ext>
              </a:extLst>
            </p:cNvPr>
            <p:cNvSpPr txBox="1"/>
            <p:nvPr/>
          </p:nvSpPr>
          <p:spPr>
            <a:xfrm>
              <a:off x="4280595" y="5331892"/>
              <a:ext cx="7136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데이터수집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60D4379-E832-4177-87B8-212395D516D6}"/>
              </a:ext>
            </a:extLst>
          </p:cNvPr>
          <p:cNvGrpSpPr/>
          <p:nvPr/>
        </p:nvGrpSpPr>
        <p:grpSpPr>
          <a:xfrm>
            <a:off x="6456786" y="2956283"/>
            <a:ext cx="5137213" cy="3367004"/>
            <a:chOff x="6404716" y="2793164"/>
            <a:chExt cx="5205186" cy="3530123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DEF6C1D-994A-4A49-B30F-FDCD4330CF99}"/>
                </a:ext>
              </a:extLst>
            </p:cNvPr>
            <p:cNvGrpSpPr/>
            <p:nvPr/>
          </p:nvGrpSpPr>
          <p:grpSpPr>
            <a:xfrm>
              <a:off x="6404716" y="3145506"/>
              <a:ext cx="2149662" cy="1359178"/>
              <a:chOff x="523145" y="2929326"/>
              <a:chExt cx="2149662" cy="1359178"/>
            </a:xfrm>
          </p:grpSpPr>
          <p:pic>
            <p:nvPicPr>
              <p:cNvPr id="162" name="그래픽 161">
                <a:extLst>
                  <a:ext uri="{FF2B5EF4-FFF2-40B4-BE49-F238E27FC236}">
                    <a16:creationId xmlns:a16="http://schemas.microsoft.com/office/drawing/2014/main" id="{9FF648D3-9305-476A-9AF7-F958C8AB6A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456" t="13120" r="5985" b="31518"/>
              <a:stretch/>
            </p:blipFill>
            <p:spPr>
              <a:xfrm>
                <a:off x="523145" y="2929326"/>
                <a:ext cx="2149662" cy="1359178"/>
              </a:xfrm>
              <a:prstGeom prst="rect">
                <a:avLst/>
              </a:prstGeom>
            </p:spPr>
          </p:pic>
          <p:pic>
            <p:nvPicPr>
              <p:cNvPr id="163" name="그래픽 162" descr="표식">
                <a:extLst>
                  <a:ext uri="{FF2B5EF4-FFF2-40B4-BE49-F238E27FC236}">
                    <a16:creationId xmlns:a16="http://schemas.microsoft.com/office/drawing/2014/main" id="{8DF153BB-06AF-4E96-BAEB-F2320D7CE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0657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64" name="그래픽 163" descr="표식">
                <a:extLst>
                  <a:ext uri="{FF2B5EF4-FFF2-40B4-BE49-F238E27FC236}">
                    <a16:creationId xmlns:a16="http://schemas.microsoft.com/office/drawing/2014/main" id="{34FC3523-5327-4ABD-997A-59894569A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23522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65" name="그래픽 164" descr="표식">
                <a:extLst>
                  <a:ext uri="{FF2B5EF4-FFF2-40B4-BE49-F238E27FC236}">
                    <a16:creationId xmlns:a16="http://schemas.microsoft.com/office/drawing/2014/main" id="{F7A21E04-6A8E-450A-9275-9BC7DC60D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86388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66" name="그래픽 165" descr="표식">
                <a:extLst>
                  <a:ext uri="{FF2B5EF4-FFF2-40B4-BE49-F238E27FC236}">
                    <a16:creationId xmlns:a16="http://schemas.microsoft.com/office/drawing/2014/main" id="{5F892E62-6FEE-4C20-AC68-9208EAA079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0299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67" name="그래픽 166" descr="표식">
                <a:extLst>
                  <a:ext uri="{FF2B5EF4-FFF2-40B4-BE49-F238E27FC236}">
                    <a16:creationId xmlns:a16="http://schemas.microsoft.com/office/drawing/2014/main" id="{FA7F0D19-7D32-4FD0-9476-49B0A1264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78803" y="3163351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68" name="그래픽 167" descr="표식">
                <a:extLst>
                  <a:ext uri="{FF2B5EF4-FFF2-40B4-BE49-F238E27FC236}">
                    <a16:creationId xmlns:a16="http://schemas.microsoft.com/office/drawing/2014/main" id="{C6603C7C-5374-4B41-868A-12AAB6299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50462" y="3057086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69" name="그래픽 168" descr="표식">
                <a:extLst>
                  <a:ext uri="{FF2B5EF4-FFF2-40B4-BE49-F238E27FC236}">
                    <a16:creationId xmlns:a16="http://schemas.microsoft.com/office/drawing/2014/main" id="{8B678CE7-6700-4F8D-A6E2-83D950CF4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15580" y="2939505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70" name="그래픽 169" descr="표식">
                <a:extLst>
                  <a:ext uri="{FF2B5EF4-FFF2-40B4-BE49-F238E27FC236}">
                    <a16:creationId xmlns:a16="http://schemas.microsoft.com/office/drawing/2014/main" id="{758FCC02-1EA3-4E15-BC11-4FDF2D6F0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69817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71" name="그래픽 170" descr="표식">
                <a:extLst>
                  <a:ext uri="{FF2B5EF4-FFF2-40B4-BE49-F238E27FC236}">
                    <a16:creationId xmlns:a16="http://schemas.microsoft.com/office/drawing/2014/main" id="{D0183CBE-3A73-4601-B28F-2684A9C78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43728" y="3404400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72" name="그래픽 171" descr="표식">
                <a:extLst>
                  <a:ext uri="{FF2B5EF4-FFF2-40B4-BE49-F238E27FC236}">
                    <a16:creationId xmlns:a16="http://schemas.microsoft.com/office/drawing/2014/main" id="{01B32FCC-6EEC-4DCB-8477-82D3C84C7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625098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73" name="그래픽 172" descr="표식">
                <a:extLst>
                  <a:ext uri="{FF2B5EF4-FFF2-40B4-BE49-F238E27FC236}">
                    <a16:creationId xmlns:a16="http://schemas.microsoft.com/office/drawing/2014/main" id="{C90300F4-3DA1-452B-B78B-DC2D977E4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63380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74" name="그래픽 173" descr="표식">
                <a:extLst>
                  <a:ext uri="{FF2B5EF4-FFF2-40B4-BE49-F238E27FC236}">
                    <a16:creationId xmlns:a16="http://schemas.microsoft.com/office/drawing/2014/main" id="{48C4FB5A-BEA4-44C3-B49E-026E4F7F0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974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75" name="그래픽 174" descr="표식">
                <a:extLst>
                  <a:ext uri="{FF2B5EF4-FFF2-40B4-BE49-F238E27FC236}">
                    <a16:creationId xmlns:a16="http://schemas.microsoft.com/office/drawing/2014/main" id="{26BCE204-49B6-45F8-82EF-39CF57852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9489" y="341405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76" name="그래픽 175" descr="표식">
                <a:extLst>
                  <a:ext uri="{FF2B5EF4-FFF2-40B4-BE49-F238E27FC236}">
                    <a16:creationId xmlns:a16="http://schemas.microsoft.com/office/drawing/2014/main" id="{902014F1-4DDF-4303-8441-593A497D1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37833" y="3163351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77" name="그래픽 176" descr="표식">
                <a:extLst>
                  <a:ext uri="{FF2B5EF4-FFF2-40B4-BE49-F238E27FC236}">
                    <a16:creationId xmlns:a16="http://schemas.microsoft.com/office/drawing/2014/main" id="{3F73CC4F-82F6-46DA-A894-C4F0485E0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03132" y="2931732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78" name="그래픽 177" descr="표식">
                <a:extLst>
                  <a:ext uri="{FF2B5EF4-FFF2-40B4-BE49-F238E27FC236}">
                    <a16:creationId xmlns:a16="http://schemas.microsoft.com/office/drawing/2014/main" id="{769456AA-85CF-41FA-9984-9431AB649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19372" y="3655108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79" name="그래픽 178" descr="표식">
                <a:extLst>
                  <a:ext uri="{FF2B5EF4-FFF2-40B4-BE49-F238E27FC236}">
                    <a16:creationId xmlns:a16="http://schemas.microsoft.com/office/drawing/2014/main" id="{91F3616F-ABFC-472B-8A27-09E1C4703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72228" y="3846452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80" name="그래픽 179" descr="표식">
                <a:extLst>
                  <a:ext uri="{FF2B5EF4-FFF2-40B4-BE49-F238E27FC236}">
                    <a16:creationId xmlns:a16="http://schemas.microsoft.com/office/drawing/2014/main" id="{67DC5CC6-5DE1-4103-93F1-9E8B86D43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62495" y="3652360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81" name="그래픽 180" descr="표식">
                <a:extLst>
                  <a:ext uri="{FF2B5EF4-FFF2-40B4-BE49-F238E27FC236}">
                    <a16:creationId xmlns:a16="http://schemas.microsoft.com/office/drawing/2014/main" id="{50BD0DBF-A684-48BE-8DF4-6B827E699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62495" y="3841622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82" name="그래픽 181" descr="표식">
                <a:extLst>
                  <a:ext uri="{FF2B5EF4-FFF2-40B4-BE49-F238E27FC236}">
                    <a16:creationId xmlns:a16="http://schemas.microsoft.com/office/drawing/2014/main" id="{8F94CE32-DAAF-40C1-8E97-D45941024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34586" y="3660002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83" name="그래픽 182" descr="표식">
                <a:extLst>
                  <a:ext uri="{FF2B5EF4-FFF2-40B4-BE49-F238E27FC236}">
                    <a16:creationId xmlns:a16="http://schemas.microsoft.com/office/drawing/2014/main" id="{B3AAC15E-F8C4-4E8E-B21C-F195B286C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33222" y="3905815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84" name="그래픽 183" descr="표식">
                <a:extLst>
                  <a:ext uri="{FF2B5EF4-FFF2-40B4-BE49-F238E27FC236}">
                    <a16:creationId xmlns:a16="http://schemas.microsoft.com/office/drawing/2014/main" id="{D9F8B09A-5473-4DB5-A1E5-31C7036C8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03672" y="3825322"/>
                <a:ext cx="250707" cy="250707"/>
              </a:xfrm>
              <a:prstGeom prst="rect">
                <a:avLst/>
              </a:prstGeom>
            </p:spPr>
          </p:pic>
          <p:pic>
            <p:nvPicPr>
              <p:cNvPr id="185" name="그래픽 184" descr="표식">
                <a:extLst>
                  <a:ext uri="{FF2B5EF4-FFF2-40B4-BE49-F238E27FC236}">
                    <a16:creationId xmlns:a16="http://schemas.microsoft.com/office/drawing/2014/main" id="{36B38236-926C-40B2-B9A1-740FBD3A0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39140" y="3429323"/>
                <a:ext cx="250707" cy="250707"/>
              </a:xfrm>
              <a:prstGeom prst="rect">
                <a:avLst/>
              </a:prstGeom>
            </p:spPr>
          </p:pic>
        </p:grpSp>
        <p:pic>
          <p:nvPicPr>
            <p:cNvPr id="187" name="그래픽 186">
              <a:extLst>
                <a:ext uri="{FF2B5EF4-FFF2-40B4-BE49-F238E27FC236}">
                  <a16:creationId xmlns:a16="http://schemas.microsoft.com/office/drawing/2014/main" id="{FBF07BA1-F9AA-4BAB-999E-86450A14C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456" t="13120" r="5985" b="31518"/>
            <a:stretch/>
          </p:blipFill>
          <p:spPr>
            <a:xfrm>
              <a:off x="9460240" y="3145506"/>
              <a:ext cx="2149662" cy="1359178"/>
            </a:xfrm>
            <a:prstGeom prst="rect">
              <a:avLst/>
            </a:prstGeom>
          </p:spPr>
        </p:pic>
        <p:pic>
          <p:nvPicPr>
            <p:cNvPr id="188" name="그래픽 187" descr="표식">
              <a:extLst>
                <a:ext uri="{FF2B5EF4-FFF2-40B4-BE49-F238E27FC236}">
                  <a16:creationId xmlns:a16="http://schemas.microsoft.com/office/drawing/2014/main" id="{D93F9E13-17F9-4009-A269-55384F32A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97752" y="3630238"/>
              <a:ext cx="250707" cy="250707"/>
            </a:xfrm>
            <a:prstGeom prst="rect">
              <a:avLst/>
            </a:prstGeom>
          </p:spPr>
        </p:pic>
        <p:pic>
          <p:nvPicPr>
            <p:cNvPr id="189" name="그래픽 188" descr="표식">
              <a:extLst>
                <a:ext uri="{FF2B5EF4-FFF2-40B4-BE49-F238E27FC236}">
                  <a16:creationId xmlns:a16="http://schemas.microsoft.com/office/drawing/2014/main" id="{02DA11E1-AC93-4ACC-A75C-4BC9FA8BF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60618" y="3630238"/>
              <a:ext cx="250707" cy="250707"/>
            </a:xfrm>
            <a:prstGeom prst="rect">
              <a:avLst/>
            </a:prstGeom>
          </p:spPr>
        </p:pic>
        <p:pic>
          <p:nvPicPr>
            <p:cNvPr id="190" name="그래픽 189" descr="표식">
              <a:extLst>
                <a:ext uri="{FF2B5EF4-FFF2-40B4-BE49-F238E27FC236}">
                  <a16:creationId xmlns:a16="http://schemas.microsoft.com/office/drawing/2014/main" id="{DC75BE25-12C4-492A-8754-7A66D56DD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23483" y="3630238"/>
              <a:ext cx="250707" cy="250707"/>
            </a:xfrm>
            <a:prstGeom prst="rect">
              <a:avLst/>
            </a:prstGeom>
          </p:spPr>
        </p:pic>
        <p:pic>
          <p:nvPicPr>
            <p:cNvPr id="191" name="그래픽 190" descr="표식">
              <a:extLst>
                <a:ext uri="{FF2B5EF4-FFF2-40B4-BE49-F238E27FC236}">
                  <a16:creationId xmlns:a16="http://schemas.microsoft.com/office/drawing/2014/main" id="{5A74275F-34A3-49D4-9EF7-09FB6A203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97394" y="3630238"/>
              <a:ext cx="250707" cy="250707"/>
            </a:xfrm>
            <a:prstGeom prst="rect">
              <a:avLst/>
            </a:prstGeom>
          </p:spPr>
        </p:pic>
        <p:pic>
          <p:nvPicPr>
            <p:cNvPr id="192" name="그래픽 191" descr="표식">
              <a:extLst>
                <a:ext uri="{FF2B5EF4-FFF2-40B4-BE49-F238E27FC236}">
                  <a16:creationId xmlns:a16="http://schemas.microsoft.com/office/drawing/2014/main" id="{6C365E70-D400-4267-B7B3-9E540A869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015899" y="3379531"/>
              <a:ext cx="250707" cy="250707"/>
            </a:xfrm>
            <a:prstGeom prst="rect">
              <a:avLst/>
            </a:prstGeom>
          </p:spPr>
        </p:pic>
        <p:pic>
          <p:nvPicPr>
            <p:cNvPr id="193" name="그래픽 192" descr="표식">
              <a:extLst>
                <a:ext uri="{FF2B5EF4-FFF2-40B4-BE49-F238E27FC236}">
                  <a16:creationId xmlns:a16="http://schemas.microsoft.com/office/drawing/2014/main" id="{34BF92C2-F5EE-4B4E-9BA9-4E11007D5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87557" y="3273266"/>
              <a:ext cx="250707" cy="250707"/>
            </a:xfrm>
            <a:prstGeom prst="rect">
              <a:avLst/>
            </a:prstGeom>
          </p:spPr>
        </p:pic>
        <p:pic>
          <p:nvPicPr>
            <p:cNvPr id="194" name="그래픽 193" descr="표식">
              <a:extLst>
                <a:ext uri="{FF2B5EF4-FFF2-40B4-BE49-F238E27FC236}">
                  <a16:creationId xmlns:a16="http://schemas.microsoft.com/office/drawing/2014/main" id="{397979C5-03CE-47EB-A562-11FDE228E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52675" y="3155685"/>
              <a:ext cx="250707" cy="250707"/>
            </a:xfrm>
            <a:prstGeom prst="rect">
              <a:avLst/>
            </a:prstGeom>
          </p:spPr>
        </p:pic>
        <p:pic>
          <p:nvPicPr>
            <p:cNvPr id="195" name="그래픽 194" descr="표식">
              <a:extLst>
                <a:ext uri="{FF2B5EF4-FFF2-40B4-BE49-F238E27FC236}">
                  <a16:creationId xmlns:a16="http://schemas.microsoft.com/office/drawing/2014/main" id="{34772558-D43D-4C31-9D32-10FD2F2C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206912" y="3630238"/>
              <a:ext cx="250707" cy="250707"/>
            </a:xfrm>
            <a:prstGeom prst="rect">
              <a:avLst/>
            </a:prstGeom>
          </p:spPr>
        </p:pic>
        <p:pic>
          <p:nvPicPr>
            <p:cNvPr id="196" name="그래픽 195" descr="표식">
              <a:extLst>
                <a:ext uri="{FF2B5EF4-FFF2-40B4-BE49-F238E27FC236}">
                  <a16:creationId xmlns:a16="http://schemas.microsoft.com/office/drawing/2014/main" id="{5BFD67DD-0B9C-463F-8C28-F6F7FAEEA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80823" y="3620580"/>
              <a:ext cx="250707" cy="250707"/>
            </a:xfrm>
            <a:prstGeom prst="rect">
              <a:avLst/>
            </a:prstGeom>
          </p:spPr>
        </p:pic>
        <p:pic>
          <p:nvPicPr>
            <p:cNvPr id="197" name="그래픽 196" descr="표식">
              <a:extLst>
                <a:ext uri="{FF2B5EF4-FFF2-40B4-BE49-F238E27FC236}">
                  <a16:creationId xmlns:a16="http://schemas.microsoft.com/office/drawing/2014/main" id="{250BF140-B36E-4B64-BC1C-700529C7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62193" y="3630238"/>
              <a:ext cx="250707" cy="250707"/>
            </a:xfrm>
            <a:prstGeom prst="rect">
              <a:avLst/>
            </a:prstGeom>
          </p:spPr>
        </p:pic>
        <p:pic>
          <p:nvPicPr>
            <p:cNvPr id="198" name="그래픽 197" descr="표식">
              <a:extLst>
                <a:ext uri="{FF2B5EF4-FFF2-40B4-BE49-F238E27FC236}">
                  <a16:creationId xmlns:a16="http://schemas.microsoft.com/office/drawing/2014/main" id="{706C4579-7B65-4087-8248-31C658F0A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00475" y="3630238"/>
              <a:ext cx="250707" cy="250707"/>
            </a:xfrm>
            <a:prstGeom prst="rect">
              <a:avLst/>
            </a:prstGeom>
          </p:spPr>
        </p:pic>
        <p:pic>
          <p:nvPicPr>
            <p:cNvPr id="199" name="그래픽 198" descr="표식">
              <a:extLst>
                <a:ext uri="{FF2B5EF4-FFF2-40B4-BE49-F238E27FC236}">
                  <a16:creationId xmlns:a16="http://schemas.microsoft.com/office/drawing/2014/main" id="{2BCE9248-1D0F-45E6-A890-1A8EE5DC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866069" y="3630238"/>
              <a:ext cx="250707" cy="250707"/>
            </a:xfrm>
            <a:prstGeom prst="rect">
              <a:avLst/>
            </a:prstGeom>
          </p:spPr>
        </p:pic>
        <p:pic>
          <p:nvPicPr>
            <p:cNvPr id="200" name="그래픽 199" descr="표식">
              <a:extLst>
                <a:ext uri="{FF2B5EF4-FFF2-40B4-BE49-F238E27FC236}">
                  <a16:creationId xmlns:a16="http://schemas.microsoft.com/office/drawing/2014/main" id="{F642AE6C-F866-4DB2-918F-50D765231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26584" y="3630238"/>
              <a:ext cx="250707" cy="250707"/>
            </a:xfrm>
            <a:prstGeom prst="rect">
              <a:avLst/>
            </a:prstGeom>
          </p:spPr>
        </p:pic>
        <p:pic>
          <p:nvPicPr>
            <p:cNvPr id="201" name="그래픽 200" descr="표식">
              <a:extLst>
                <a:ext uri="{FF2B5EF4-FFF2-40B4-BE49-F238E27FC236}">
                  <a16:creationId xmlns:a16="http://schemas.microsoft.com/office/drawing/2014/main" id="{C8A31896-16F4-4546-AA9B-1AFEBD96C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74929" y="3379531"/>
              <a:ext cx="250707" cy="250707"/>
            </a:xfrm>
            <a:prstGeom prst="rect">
              <a:avLst/>
            </a:prstGeom>
          </p:spPr>
        </p:pic>
        <p:pic>
          <p:nvPicPr>
            <p:cNvPr id="202" name="그래픽 201" descr="표식">
              <a:extLst>
                <a:ext uri="{FF2B5EF4-FFF2-40B4-BE49-F238E27FC236}">
                  <a16:creationId xmlns:a16="http://schemas.microsoft.com/office/drawing/2014/main" id="{524BACAC-5693-4005-B5D0-3484C4F1B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40227" y="3147912"/>
              <a:ext cx="250707" cy="250707"/>
            </a:xfrm>
            <a:prstGeom prst="rect">
              <a:avLst/>
            </a:prstGeom>
          </p:spPr>
        </p:pic>
        <p:pic>
          <p:nvPicPr>
            <p:cNvPr id="203" name="그래픽 202" descr="표식">
              <a:extLst>
                <a:ext uri="{FF2B5EF4-FFF2-40B4-BE49-F238E27FC236}">
                  <a16:creationId xmlns:a16="http://schemas.microsoft.com/office/drawing/2014/main" id="{E4700893-0379-4F71-A7A5-4532B1CF3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56468" y="3871288"/>
              <a:ext cx="250707" cy="250707"/>
            </a:xfrm>
            <a:prstGeom prst="rect">
              <a:avLst/>
            </a:prstGeom>
          </p:spPr>
        </p:pic>
        <p:pic>
          <p:nvPicPr>
            <p:cNvPr id="204" name="그래픽 203" descr="표식">
              <a:extLst>
                <a:ext uri="{FF2B5EF4-FFF2-40B4-BE49-F238E27FC236}">
                  <a16:creationId xmlns:a16="http://schemas.microsoft.com/office/drawing/2014/main" id="{7AD7E654-6AE1-4CC4-986E-549D20BE6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9323" y="4062632"/>
              <a:ext cx="250707" cy="250707"/>
            </a:xfrm>
            <a:prstGeom prst="rect">
              <a:avLst/>
            </a:prstGeom>
          </p:spPr>
        </p:pic>
        <p:pic>
          <p:nvPicPr>
            <p:cNvPr id="205" name="그래픽 204" descr="표식">
              <a:extLst>
                <a:ext uri="{FF2B5EF4-FFF2-40B4-BE49-F238E27FC236}">
                  <a16:creationId xmlns:a16="http://schemas.microsoft.com/office/drawing/2014/main" id="{1660886B-C00E-4E97-80F8-ABBBB0B7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99590" y="3868540"/>
              <a:ext cx="250707" cy="250707"/>
            </a:xfrm>
            <a:prstGeom prst="rect">
              <a:avLst/>
            </a:prstGeom>
          </p:spPr>
        </p:pic>
        <p:pic>
          <p:nvPicPr>
            <p:cNvPr id="206" name="그래픽 205" descr="표식">
              <a:extLst>
                <a:ext uri="{FF2B5EF4-FFF2-40B4-BE49-F238E27FC236}">
                  <a16:creationId xmlns:a16="http://schemas.microsoft.com/office/drawing/2014/main" id="{437CD42D-F6C8-4FAF-BB08-1486239A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99590" y="4057802"/>
              <a:ext cx="250707" cy="250707"/>
            </a:xfrm>
            <a:prstGeom prst="rect">
              <a:avLst/>
            </a:prstGeom>
          </p:spPr>
        </p:pic>
        <p:pic>
          <p:nvPicPr>
            <p:cNvPr id="207" name="그래픽 206" descr="표식">
              <a:extLst>
                <a:ext uri="{FF2B5EF4-FFF2-40B4-BE49-F238E27FC236}">
                  <a16:creationId xmlns:a16="http://schemas.microsoft.com/office/drawing/2014/main" id="{2D5D240C-E1AC-412B-A638-AAD08AEDA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71681" y="3876182"/>
              <a:ext cx="250707" cy="250707"/>
            </a:xfrm>
            <a:prstGeom prst="rect">
              <a:avLst/>
            </a:prstGeom>
          </p:spPr>
        </p:pic>
        <p:pic>
          <p:nvPicPr>
            <p:cNvPr id="208" name="그래픽 207" descr="표식">
              <a:extLst>
                <a:ext uri="{FF2B5EF4-FFF2-40B4-BE49-F238E27FC236}">
                  <a16:creationId xmlns:a16="http://schemas.microsoft.com/office/drawing/2014/main" id="{17DD40D0-2D94-4061-9299-673D19066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70317" y="4121995"/>
              <a:ext cx="250707" cy="250707"/>
            </a:xfrm>
            <a:prstGeom prst="rect">
              <a:avLst/>
            </a:prstGeom>
          </p:spPr>
        </p:pic>
        <p:pic>
          <p:nvPicPr>
            <p:cNvPr id="209" name="그래픽 208" descr="표식">
              <a:extLst>
                <a:ext uri="{FF2B5EF4-FFF2-40B4-BE49-F238E27FC236}">
                  <a16:creationId xmlns:a16="http://schemas.microsoft.com/office/drawing/2014/main" id="{D42CB07F-B7A2-47A2-9AF2-2EDB46934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240767" y="4041502"/>
              <a:ext cx="250707" cy="250707"/>
            </a:xfrm>
            <a:prstGeom prst="rect">
              <a:avLst/>
            </a:prstGeom>
          </p:spPr>
        </p:pic>
        <p:pic>
          <p:nvPicPr>
            <p:cNvPr id="210" name="그래픽 209" descr="표식">
              <a:extLst>
                <a:ext uri="{FF2B5EF4-FFF2-40B4-BE49-F238E27FC236}">
                  <a16:creationId xmlns:a16="http://schemas.microsoft.com/office/drawing/2014/main" id="{4693577B-DB7D-4E14-A6DF-3FBA9DBE2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276235" y="3645503"/>
              <a:ext cx="250707" cy="250707"/>
            </a:xfrm>
            <a:prstGeom prst="rect">
              <a:avLst/>
            </a:prstGeom>
          </p:spPr>
        </p:pic>
        <p:pic>
          <p:nvPicPr>
            <p:cNvPr id="214" name="그래픽 213" descr="표식">
              <a:extLst>
                <a:ext uri="{FF2B5EF4-FFF2-40B4-BE49-F238E27FC236}">
                  <a16:creationId xmlns:a16="http://schemas.microsoft.com/office/drawing/2014/main" id="{AFC103BA-0041-46E2-B984-9AC32391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653854" y="3756641"/>
              <a:ext cx="250707" cy="250707"/>
            </a:xfrm>
            <a:prstGeom prst="rect">
              <a:avLst/>
            </a:prstGeom>
          </p:spPr>
        </p:pic>
        <p:pic>
          <p:nvPicPr>
            <p:cNvPr id="243" name="그래픽 242" descr="표식">
              <a:extLst>
                <a:ext uri="{FF2B5EF4-FFF2-40B4-BE49-F238E27FC236}">
                  <a16:creationId xmlns:a16="http://schemas.microsoft.com/office/drawing/2014/main" id="{221C135F-274F-43A0-BB9B-5108D5255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65924" y="3844754"/>
              <a:ext cx="250707" cy="250707"/>
            </a:xfrm>
            <a:prstGeom prst="rect">
              <a:avLst/>
            </a:prstGeom>
          </p:spPr>
        </p:pic>
        <p:cxnSp>
          <p:nvCxnSpPr>
            <p:cNvPr id="244" name="직선 화살표 연결선 243">
              <a:extLst>
                <a:ext uri="{FF2B5EF4-FFF2-40B4-BE49-F238E27FC236}">
                  <a16:creationId xmlns:a16="http://schemas.microsoft.com/office/drawing/2014/main" id="{23F62C09-1C13-4178-AB06-4046F41B745C}"/>
                </a:ext>
              </a:extLst>
            </p:cNvPr>
            <p:cNvCxnSpPr>
              <a:cxnSpLocks/>
              <a:stCxn id="214" idx="2"/>
              <a:endCxn id="243" idx="2"/>
            </p:cNvCxnSpPr>
            <p:nvPr/>
          </p:nvCxnSpPr>
          <p:spPr>
            <a:xfrm flipH="1">
              <a:off x="9591278" y="4007348"/>
              <a:ext cx="187930" cy="88113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1" name="그래픽 250" descr="표식">
              <a:extLst>
                <a:ext uri="{FF2B5EF4-FFF2-40B4-BE49-F238E27FC236}">
                  <a16:creationId xmlns:a16="http://schemas.microsoft.com/office/drawing/2014/main" id="{20C2F968-618A-4F7A-9EFD-70F78163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692959" y="3415090"/>
              <a:ext cx="250707" cy="250707"/>
            </a:xfrm>
            <a:prstGeom prst="rect">
              <a:avLst/>
            </a:prstGeom>
          </p:spPr>
        </p:pic>
        <p:pic>
          <p:nvPicPr>
            <p:cNvPr id="253" name="그래픽 252" descr="표식">
              <a:extLst>
                <a:ext uri="{FF2B5EF4-FFF2-40B4-BE49-F238E27FC236}">
                  <a16:creationId xmlns:a16="http://schemas.microsoft.com/office/drawing/2014/main" id="{82E249A6-07AD-493C-B8A1-A6A2C640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44190" y="3283662"/>
              <a:ext cx="250707" cy="250707"/>
            </a:xfrm>
            <a:prstGeom prst="rect">
              <a:avLst/>
            </a:prstGeom>
          </p:spPr>
        </p:pic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07E8F5F8-438A-4E97-85B2-B2A34660E095}"/>
                </a:ext>
              </a:extLst>
            </p:cNvPr>
            <p:cNvCxnSpPr>
              <a:cxnSpLocks/>
              <a:stCxn id="251" idx="2"/>
              <a:endCxn id="253" idx="2"/>
            </p:cNvCxnSpPr>
            <p:nvPr/>
          </p:nvCxnSpPr>
          <p:spPr>
            <a:xfrm flipV="1">
              <a:off x="9818313" y="3534369"/>
              <a:ext cx="151231" cy="13142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7" name="그래픽 256" descr="표식">
              <a:extLst>
                <a:ext uri="{FF2B5EF4-FFF2-40B4-BE49-F238E27FC236}">
                  <a16:creationId xmlns:a16="http://schemas.microsoft.com/office/drawing/2014/main" id="{47C8EB93-BFAC-48CE-8A46-788BC7905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85537" y="3833147"/>
              <a:ext cx="250707" cy="250707"/>
            </a:xfrm>
            <a:prstGeom prst="rect">
              <a:avLst/>
            </a:prstGeom>
          </p:spPr>
        </p:pic>
        <p:pic>
          <p:nvPicPr>
            <p:cNvPr id="258" name="그래픽 257" descr="표식">
              <a:extLst>
                <a:ext uri="{FF2B5EF4-FFF2-40B4-BE49-F238E27FC236}">
                  <a16:creationId xmlns:a16="http://schemas.microsoft.com/office/drawing/2014/main" id="{7BA16B37-8B1D-4463-A116-C003C44CF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13971" y="3281038"/>
              <a:ext cx="250707" cy="250707"/>
            </a:xfrm>
            <a:prstGeom prst="rect">
              <a:avLst/>
            </a:prstGeom>
          </p:spPr>
        </p:pic>
        <p:pic>
          <p:nvPicPr>
            <p:cNvPr id="259" name="그래픽 258" descr="표식">
              <a:extLst>
                <a:ext uri="{FF2B5EF4-FFF2-40B4-BE49-F238E27FC236}">
                  <a16:creationId xmlns:a16="http://schemas.microsoft.com/office/drawing/2014/main" id="{DC6B6438-1BED-4C93-9780-2DD404D7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208332" y="3326795"/>
              <a:ext cx="250707" cy="250707"/>
            </a:xfrm>
            <a:prstGeom prst="rect">
              <a:avLst/>
            </a:prstGeom>
          </p:spPr>
        </p:pic>
        <p:pic>
          <p:nvPicPr>
            <p:cNvPr id="260" name="그래픽 259" descr="표식">
              <a:extLst>
                <a:ext uri="{FF2B5EF4-FFF2-40B4-BE49-F238E27FC236}">
                  <a16:creationId xmlns:a16="http://schemas.microsoft.com/office/drawing/2014/main" id="{42AC6218-D7F4-4728-8577-0D2DB2E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738014" y="3807095"/>
              <a:ext cx="250707" cy="250707"/>
            </a:xfrm>
            <a:prstGeom prst="rect">
              <a:avLst/>
            </a:prstGeom>
          </p:spPr>
        </p:pic>
        <p:pic>
          <p:nvPicPr>
            <p:cNvPr id="261" name="그래픽 260" descr="표식">
              <a:extLst>
                <a:ext uri="{FF2B5EF4-FFF2-40B4-BE49-F238E27FC236}">
                  <a16:creationId xmlns:a16="http://schemas.microsoft.com/office/drawing/2014/main" id="{991E3669-DC5C-4894-9394-01027ED7B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01327" y="3946809"/>
              <a:ext cx="250707" cy="250707"/>
            </a:xfrm>
            <a:prstGeom prst="rect">
              <a:avLst/>
            </a:prstGeom>
          </p:spPr>
        </p:pic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9775FEF8-92DF-4526-B8BA-BF3B465ECD61}"/>
                </a:ext>
              </a:extLst>
            </p:cNvPr>
            <p:cNvCxnSpPr>
              <a:cxnSpLocks/>
              <a:stCxn id="260" idx="2"/>
              <a:endCxn id="261" idx="2"/>
            </p:cNvCxnSpPr>
            <p:nvPr/>
          </p:nvCxnSpPr>
          <p:spPr>
            <a:xfrm flipH="1">
              <a:off x="10726681" y="4057802"/>
              <a:ext cx="136687" cy="13971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FC9C612A-CE06-4CF1-B9AF-6A1D48874222}"/>
                </a:ext>
              </a:extLst>
            </p:cNvPr>
            <p:cNvCxnSpPr>
              <a:cxnSpLocks/>
              <a:stCxn id="190" idx="2"/>
              <a:endCxn id="214" idx="2"/>
            </p:cNvCxnSpPr>
            <p:nvPr/>
          </p:nvCxnSpPr>
          <p:spPr>
            <a:xfrm flipH="1">
              <a:off x="9779208" y="3880945"/>
              <a:ext cx="169629" cy="126403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화살표 연결선 276">
              <a:extLst>
                <a:ext uri="{FF2B5EF4-FFF2-40B4-BE49-F238E27FC236}">
                  <a16:creationId xmlns:a16="http://schemas.microsoft.com/office/drawing/2014/main" id="{61B28901-69E7-4A67-BDEB-5D6084251B24}"/>
                </a:ext>
              </a:extLst>
            </p:cNvPr>
            <p:cNvCxnSpPr>
              <a:cxnSpLocks/>
              <a:stCxn id="196" idx="2"/>
              <a:endCxn id="257" idx="2"/>
            </p:cNvCxnSpPr>
            <p:nvPr/>
          </p:nvCxnSpPr>
          <p:spPr>
            <a:xfrm flipH="1">
              <a:off x="10310891" y="3871287"/>
              <a:ext cx="195286" cy="21256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화살표 연결선 279">
              <a:extLst>
                <a:ext uri="{FF2B5EF4-FFF2-40B4-BE49-F238E27FC236}">
                  <a16:creationId xmlns:a16="http://schemas.microsoft.com/office/drawing/2014/main" id="{F919BDF1-1AC4-4D06-9C06-D31CD0A8E0DD}"/>
                </a:ext>
              </a:extLst>
            </p:cNvPr>
            <p:cNvCxnSpPr>
              <a:cxnSpLocks/>
              <a:stCxn id="197" idx="2"/>
              <a:endCxn id="260" idx="2"/>
            </p:cNvCxnSpPr>
            <p:nvPr/>
          </p:nvCxnSpPr>
          <p:spPr>
            <a:xfrm>
              <a:off x="10687547" y="3880945"/>
              <a:ext cx="175821" cy="17685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56FBD3AA-7420-43C2-A989-F250FA56CA69}"/>
                </a:ext>
              </a:extLst>
            </p:cNvPr>
            <p:cNvCxnSpPr>
              <a:cxnSpLocks/>
              <a:stCxn id="193" idx="2"/>
              <a:endCxn id="258" idx="2"/>
            </p:cNvCxnSpPr>
            <p:nvPr/>
          </p:nvCxnSpPr>
          <p:spPr>
            <a:xfrm>
              <a:off x="10312911" y="3523973"/>
              <a:ext cx="226414" cy="777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화살표 연결선 285">
              <a:extLst>
                <a:ext uri="{FF2B5EF4-FFF2-40B4-BE49-F238E27FC236}">
                  <a16:creationId xmlns:a16="http://schemas.microsoft.com/office/drawing/2014/main" id="{EBD4F50D-E8BD-4C12-AC3E-51317000CE4C}"/>
                </a:ext>
              </a:extLst>
            </p:cNvPr>
            <p:cNvCxnSpPr>
              <a:cxnSpLocks/>
              <a:stCxn id="201" idx="2"/>
              <a:endCxn id="259" idx="2"/>
            </p:cNvCxnSpPr>
            <p:nvPr/>
          </p:nvCxnSpPr>
          <p:spPr>
            <a:xfrm flipV="1">
              <a:off x="11200283" y="3577502"/>
              <a:ext cx="133403" cy="5273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사각형: 둥근 모서리 289">
              <a:extLst>
                <a:ext uri="{FF2B5EF4-FFF2-40B4-BE49-F238E27FC236}">
                  <a16:creationId xmlns:a16="http://schemas.microsoft.com/office/drawing/2014/main" id="{13EF0F89-D32C-4CCD-ACB2-908D2F01C24E}"/>
                </a:ext>
              </a:extLst>
            </p:cNvPr>
            <p:cNvSpPr/>
            <p:nvPr/>
          </p:nvSpPr>
          <p:spPr>
            <a:xfrm>
              <a:off x="6449114" y="2793164"/>
              <a:ext cx="2029190" cy="34439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ts val="600"/>
                </a:spcBef>
                <a:spcAft>
                  <a:spcPct val="0"/>
                </a:spcAft>
              </a:pPr>
              <a:r>
                <a:rPr lang="en-US" altLang="ko-KR" sz="100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[As-is] </a:t>
              </a:r>
              <a:r>
                <a:rPr lang="en-US" altLang="ko-KR" sz="1000" err="1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Tmap</a:t>
              </a:r>
              <a:r>
                <a:rPr lang="en-US" altLang="ko-KR" sz="100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000" err="1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기반</a:t>
              </a:r>
              <a:r>
                <a:rPr lang="en-US" altLang="ko-KR" sz="100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000" err="1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수집</a:t>
              </a:r>
              <a:r>
                <a:rPr lang="en-US" altLang="ko-KR" sz="1000" baseline="30000" err="1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도로위주</a:t>
              </a:r>
              <a:endParaRPr lang="ko-KR" altLang="en-US" sz="1000" baseline="300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1" name="사각형: 둥근 모서리 290">
              <a:extLst>
                <a:ext uri="{FF2B5EF4-FFF2-40B4-BE49-F238E27FC236}">
                  <a16:creationId xmlns:a16="http://schemas.microsoft.com/office/drawing/2014/main" id="{503070FC-98B2-42BE-94E0-2347CD3873FC}"/>
                </a:ext>
              </a:extLst>
            </p:cNvPr>
            <p:cNvSpPr/>
            <p:nvPr/>
          </p:nvSpPr>
          <p:spPr>
            <a:xfrm>
              <a:off x="9498466" y="2793164"/>
              <a:ext cx="2082388" cy="34439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[To-be] </a:t>
              </a:r>
              <a:r>
                <a:rPr kumimoji="0" lang="ko-KR" altLang="en-US" sz="1000" b="0" i="0" u="none" strike="noStrike" kern="120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서비스 </a:t>
              </a:r>
              <a:r>
                <a:rPr kumimoji="0" lang="en-US" altLang="ko-KR" sz="1000" b="0" i="0" u="none" strike="noStrike" kern="120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App </a:t>
              </a:r>
              <a:r>
                <a:rPr lang="ko-KR" altLang="en-US" sz="100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확대를 통한 </a:t>
              </a:r>
              <a:r>
                <a:rPr kumimoji="0" lang="en-US" altLang="ko-KR" sz="1000" b="0" i="0" u="none" strike="noStrike" kern="1200" cap="none" spc="0" normalizeH="0" baseline="0" noProof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Recursive Update</a:t>
              </a:r>
              <a:endParaRPr kumimoji="0" lang="ko-KR" altLang="en-US" sz="1000" b="0" i="0" u="none" strike="noStrike" kern="1200" cap="none" spc="0" normalizeH="0" baseline="3000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  <p:sp>
          <p:nvSpPr>
            <p:cNvPr id="340" name="화살표: 오른쪽 339">
              <a:extLst>
                <a:ext uri="{FF2B5EF4-FFF2-40B4-BE49-F238E27FC236}">
                  <a16:creationId xmlns:a16="http://schemas.microsoft.com/office/drawing/2014/main" id="{661E3957-1D67-454F-AB29-0085128AB2B3}"/>
                </a:ext>
              </a:extLst>
            </p:cNvPr>
            <p:cNvSpPr/>
            <p:nvPr/>
          </p:nvSpPr>
          <p:spPr>
            <a:xfrm>
              <a:off x="8606660" y="3386430"/>
              <a:ext cx="840498" cy="938024"/>
            </a:xfrm>
            <a:prstGeom prst="rightArrow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1450" indent="-84138" latinLnBrk="0">
                <a:lnSpc>
                  <a:spcPct val="120000"/>
                </a:lnSpc>
                <a:spcBef>
                  <a:spcPct val="0"/>
                </a:spcBef>
                <a:spcAft>
                  <a:spcPts val="900"/>
                </a:spcAft>
                <a:buSzPct val="100000"/>
                <a:buFont typeface="Arial" pitchFamily="34" charset="0"/>
                <a:buChar char="•"/>
              </a:pPr>
              <a:endParaRPr lang="ko-KR" altLang="en-US" sz="1400" kern="0">
                <a:solidFill>
                  <a:srgbClr val="4F4F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41" name="그룹 340">
              <a:extLst>
                <a:ext uri="{FF2B5EF4-FFF2-40B4-BE49-F238E27FC236}">
                  <a16:creationId xmlns:a16="http://schemas.microsoft.com/office/drawing/2014/main" id="{868269B8-66DD-489F-8D69-0A90001A3857}"/>
                </a:ext>
              </a:extLst>
            </p:cNvPr>
            <p:cNvGrpSpPr/>
            <p:nvPr/>
          </p:nvGrpSpPr>
          <p:grpSpPr>
            <a:xfrm>
              <a:off x="8362170" y="4533236"/>
              <a:ext cx="1456144" cy="780753"/>
              <a:chOff x="2480245" y="3972589"/>
              <a:chExt cx="1364688" cy="1101660"/>
            </a:xfrm>
          </p:grpSpPr>
          <p:sp>
            <p:nvSpPr>
              <p:cNvPr id="342" name="순서도: 자기 디스크 341">
                <a:extLst>
                  <a:ext uri="{FF2B5EF4-FFF2-40B4-BE49-F238E27FC236}">
                    <a16:creationId xmlns:a16="http://schemas.microsoft.com/office/drawing/2014/main" id="{5FAA4823-88BD-4E4A-96C7-0F9C8482AFDF}"/>
                  </a:ext>
                </a:extLst>
              </p:cNvPr>
              <p:cNvSpPr/>
              <p:nvPr/>
            </p:nvSpPr>
            <p:spPr>
              <a:xfrm>
                <a:off x="2480245" y="3972589"/>
                <a:ext cx="1364688" cy="1101660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29502A25-9E40-4DF4-A174-13012966F12C}"/>
                  </a:ext>
                </a:extLst>
              </p:cNvPr>
              <p:cNvSpPr txBox="1"/>
              <p:nvPr/>
            </p:nvSpPr>
            <p:spPr>
              <a:xfrm>
                <a:off x="2586639" y="4360789"/>
                <a:ext cx="1151902" cy="484239"/>
              </a:xfrm>
              <a:prstGeom prst="rect">
                <a:avLst/>
              </a:prstGeom>
              <a:noFill/>
            </p:spPr>
            <p:txBody>
              <a:bodyPr wrap="square" lIns="0" rIns="0" rtlCol="0" anchor="t" anchorCtr="0">
                <a:noAutofit/>
              </a:bodyPr>
              <a:lstStyle>
                <a:defPPr>
                  <a:defRPr lang="ko-KR"/>
                </a:defPPr>
                <a:lvl1pPr marL="288000" indent="-252000">
                  <a:lnSpc>
                    <a:spcPct val="120000"/>
                  </a:lnSpc>
                  <a:spcBef>
                    <a:spcPts val="0"/>
                  </a:spcBef>
                  <a:spcAft>
                    <a:spcPts val="554"/>
                  </a:spcAft>
                  <a:buFont typeface="Wingdings" panose="05000000000000000000" pitchFamily="2" charset="2"/>
                  <a:buChar char="q"/>
                  <a:defRPr sz="1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None/>
                  <a:tabLst/>
                  <a:defRPr/>
                </a:pPr>
                <a:r>
                  <a:rPr lang="ko-KR" altLang="en-US" sz="1100" b="1" kern="0" spc="-39">
                    <a:ln w="3175" cap="flat">
                      <a:solidFill>
                        <a:srgbClr val="808080">
                          <a:alpha val="20000"/>
                        </a:srgbClr>
                      </a:solidFill>
                      <a:prstDash val="solid"/>
                      <a:round/>
                    </a:ln>
                    <a:solidFill>
                      <a:srgbClr val="0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정답 위치 데이터 </a:t>
                </a:r>
                <a:endParaRPr kumimoji="0" lang="en-US" altLang="ko-KR" sz="1100" b="1" i="0" u="none" strike="noStrike" kern="0" cap="none" spc="-39" normalizeH="0" baseline="0" noProof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52" name="원호 351">
              <a:extLst>
                <a:ext uri="{FF2B5EF4-FFF2-40B4-BE49-F238E27FC236}">
                  <a16:creationId xmlns:a16="http://schemas.microsoft.com/office/drawing/2014/main" id="{CA618B08-94A4-4B74-988E-CC237A2ED04F}"/>
                </a:ext>
              </a:extLst>
            </p:cNvPr>
            <p:cNvSpPr/>
            <p:nvPr/>
          </p:nvSpPr>
          <p:spPr>
            <a:xfrm>
              <a:off x="7325299" y="5093500"/>
              <a:ext cx="3419548" cy="639499"/>
            </a:xfrm>
            <a:prstGeom prst="arc">
              <a:avLst>
                <a:gd name="adj1" fmla="val 20539125"/>
                <a:gd name="adj2" fmla="val 11957279"/>
              </a:avLst>
            </a:prstGeom>
            <a:ln w="79375"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정육면체 343">
              <a:extLst>
                <a:ext uri="{FF2B5EF4-FFF2-40B4-BE49-F238E27FC236}">
                  <a16:creationId xmlns:a16="http://schemas.microsoft.com/office/drawing/2014/main" id="{BF03227D-2119-44A8-80DA-A566141A8CD1}"/>
                </a:ext>
              </a:extLst>
            </p:cNvPr>
            <p:cNvSpPr/>
            <p:nvPr/>
          </p:nvSpPr>
          <p:spPr>
            <a:xfrm>
              <a:off x="7104506" y="5590836"/>
              <a:ext cx="1345710" cy="732451"/>
            </a:xfrm>
            <a:prstGeom prst="cube">
              <a:avLst>
                <a:gd name="adj" fmla="val 15551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-39" normalizeH="0" baseline="0" noProof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측위</a:t>
              </a:r>
              <a:r>
                <a:rPr kumimoji="0" lang="ko-KR" altLang="en-US" sz="1100" b="1" i="0" u="none" strike="noStrike" kern="0" cap="none" spc="-39" normalizeH="0" baseline="0" noProof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 </a:t>
              </a:r>
              <a:r>
                <a:rPr lang="en-US" altLang="ko-KR" sz="1100" b="1" kern="0" spc="-39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Model</a:t>
              </a:r>
              <a:endParaRPr kumimoji="0" lang="en-US" altLang="ko-KR" sz="1100" b="1" i="0" u="none" strike="noStrike" kern="0" cap="none" spc="-39" normalizeH="0" baseline="0" noProof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  <p:sp>
          <p:nvSpPr>
            <p:cNvPr id="346" name="정육면체 345">
              <a:extLst>
                <a:ext uri="{FF2B5EF4-FFF2-40B4-BE49-F238E27FC236}">
                  <a16:creationId xmlns:a16="http://schemas.microsoft.com/office/drawing/2014/main" id="{88AD12B8-41CB-4D05-89E4-207A3121C4CD}"/>
                </a:ext>
              </a:extLst>
            </p:cNvPr>
            <p:cNvSpPr/>
            <p:nvPr/>
          </p:nvSpPr>
          <p:spPr>
            <a:xfrm>
              <a:off x="9679820" y="5590836"/>
              <a:ext cx="1345710" cy="732451"/>
            </a:xfrm>
            <a:prstGeom prst="cube">
              <a:avLst>
                <a:gd name="adj" fmla="val 15551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-39" normalizeH="0" baseline="0" noProof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측위</a:t>
              </a:r>
              <a:r>
                <a:rPr kumimoji="0" lang="ko-KR" altLang="en-US" sz="1100" b="1" i="0" u="none" strike="noStrike" kern="0" cap="none" spc="-39" normalizeH="0" baseline="0" noProof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 </a:t>
              </a:r>
              <a:r>
                <a:rPr lang="ko-KR" altLang="en-US" sz="1100" b="1" kern="0" spc="-39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성공호</a:t>
              </a:r>
              <a:r>
                <a:rPr lang="ko-KR" altLang="en-US" sz="1100" b="1" kern="0" spc="-39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데이터</a:t>
              </a:r>
              <a:endParaRPr kumimoji="0" lang="en-US" altLang="ko-KR" sz="1100" b="1" i="0" u="none" strike="noStrike" kern="0" cap="none" spc="-39" normalizeH="0" baseline="0" noProof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E1EF97C3-D9EA-46EA-AE0E-14B11FF9BF2F}"/>
              </a:ext>
            </a:extLst>
          </p:cNvPr>
          <p:cNvSpPr txBox="1"/>
          <p:nvPr/>
        </p:nvSpPr>
        <p:spPr>
          <a:xfrm>
            <a:off x="375139" y="265925"/>
            <a:ext cx="7810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highlight>
                  <a:srgbClr val="E5E5E5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 Labeled Data Collection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1DC054C-A7E2-4E22-B36F-31EF96686120}"/>
              </a:ext>
            </a:extLst>
          </p:cNvPr>
          <p:cNvSpPr txBox="1"/>
          <p:nvPr/>
        </p:nvSpPr>
        <p:spPr>
          <a:xfrm rot="20061919">
            <a:off x="5767286" y="-303354"/>
            <a:ext cx="27478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rgbClr val="00B0F0"/>
                </a:solidFill>
              </a:rPr>
              <a:t>조채환님 검토</a:t>
            </a:r>
            <a:r>
              <a:rPr lang="en-US" altLang="ko-KR" i="1" dirty="0">
                <a:solidFill>
                  <a:srgbClr val="00B0F0"/>
                </a:solidFill>
              </a:rPr>
              <a:t>/</a:t>
            </a:r>
            <a:r>
              <a:rPr lang="en-US" altLang="ko-KR" i="1" dirty="0" err="1">
                <a:solidFill>
                  <a:srgbClr val="00B0F0"/>
                </a:solidFill>
              </a:rPr>
              <a:t>수정</a:t>
            </a:r>
            <a:r>
              <a:rPr lang="en-US" altLang="ko-KR" i="1" dirty="0">
                <a:solidFill>
                  <a:srgbClr val="00B0F0"/>
                </a:solidFill>
              </a:rPr>
              <a:t> </a:t>
            </a:r>
            <a:r>
              <a:rPr lang="en-US" altLang="ko-KR" i="1" dirty="0" err="1">
                <a:solidFill>
                  <a:srgbClr val="00B0F0"/>
                </a:solidFill>
              </a:rPr>
              <a:t>필요</a:t>
            </a:r>
            <a:endParaRPr lang="ko-KR" alt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4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슬라이드 번호 개체 틀 7">
            <a:extLst>
              <a:ext uri="{FF2B5EF4-FFF2-40B4-BE49-F238E27FC236}">
                <a16:creationId xmlns:a16="http://schemas.microsoft.com/office/drawing/2014/main" id="{C0BD6DA5-69CD-458F-B9DC-76A98178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829" y="6385378"/>
            <a:ext cx="2743200" cy="365125"/>
          </a:xfrm>
        </p:spPr>
        <p:txBody>
          <a:bodyPr/>
          <a:lstStyle/>
          <a:p>
            <a:fld id="{D8A7A9F7-A9B8-4A2D-ADB6-8F8E9F05E20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F59FBEE-F71C-4E5B-90F5-73968EE03D58}"/>
              </a:ext>
            </a:extLst>
          </p:cNvPr>
          <p:cNvSpPr txBox="1"/>
          <p:nvPr/>
        </p:nvSpPr>
        <p:spPr>
          <a:xfrm>
            <a:off x="375139" y="265925"/>
            <a:ext cx="7810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| </a:t>
            </a:r>
            <a:r>
              <a:rPr lang="en-US" altLang="ko-KR" sz="2400" dirty="0">
                <a:solidFill>
                  <a:prstClr val="black"/>
                </a:solidFill>
                <a:highlight>
                  <a:srgbClr val="E5E5E5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|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eSIM</a:t>
            </a:r>
            <a:r>
              <a:rPr lang="ko-KR" altLang="en-US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단말 </a:t>
            </a:r>
            <a:r>
              <a:rPr lang="ko-KR" altLang="en-US" sz="24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측위</a:t>
            </a:r>
            <a:r>
              <a:rPr lang="ko-KR" altLang="en-US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 기술 개발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81FF270-6282-40ED-A204-5FE85E6D2F73}"/>
              </a:ext>
            </a:extLst>
          </p:cNvPr>
          <p:cNvSpPr txBox="1"/>
          <p:nvPr/>
        </p:nvSpPr>
        <p:spPr>
          <a:xfrm>
            <a:off x="1175203" y="908901"/>
            <a:ext cx="9853354" cy="77534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>
            <a:defPPr>
              <a:defRPr lang="ko-KR"/>
            </a:defPPr>
            <a:lvl1pPr marL="288000" indent="-252000">
              <a:lnSpc>
                <a:spcPct val="120000"/>
              </a:lnSpc>
              <a:spcBef>
                <a:spcPts val="0"/>
              </a:spcBef>
              <a:spcAft>
                <a:spcPts val="554"/>
              </a:spcAft>
              <a:buFont typeface="Wingdings" panose="05000000000000000000" pitchFamily="2" charset="2"/>
              <a:buChar char="q"/>
              <a:defRPr sz="1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r>
              <a:rPr kumimoji="0" lang="en-US" altLang="ko-KR" sz="1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Dual SIM </a:t>
            </a:r>
            <a:r>
              <a:rPr kumimoji="0" lang="ko-KR" altLang="en-US" sz="1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단말</a:t>
            </a:r>
            <a:r>
              <a:rPr kumimoji="0" lang="en-US" altLang="ko-KR" sz="1800" b="1" i="0" u="none" strike="noStrike" kern="0" cap="none" spc="-39" normalizeH="0" baseline="3000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9월 </a:t>
            </a:r>
            <a:r>
              <a:rPr kumimoji="0" lang="en-US" altLang="ko-KR" sz="1800" b="1" i="0" u="none" strike="noStrike" kern="0" cap="none" spc="-39" normalizeH="0" baseline="3000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상용화</a:t>
            </a:r>
            <a:r>
              <a:rPr kumimoji="0" lang="en-US" altLang="ko-KR" sz="1800" b="1" i="0" u="none" strike="noStrike" kern="0" cap="none" spc="-39" normalizeH="0" baseline="3000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en-US" altLang="ko-KR" sz="1800" b="1" i="0" u="none" strike="noStrike" kern="0" cap="none" spc="-39" normalizeH="0" baseline="3000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예정</a:t>
            </a:r>
            <a:r>
              <a:rPr kumimoji="0" lang="ko-KR" altLang="en-US" sz="1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대상 </a:t>
            </a:r>
            <a:r>
              <a:rPr lang="en-US" altLang="ko-KR" sz="18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WiFi</a:t>
            </a:r>
            <a:r>
              <a:rPr lang="en-US" altLang="ko-KR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위성 </a:t>
            </a:r>
            <a:r>
              <a:rPr lang="ko-KR" altLang="en-US" sz="18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</a:t>
            </a:r>
            <a:r>
              <a:rPr lang="ko-KR" altLang="en-US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8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요청시</a:t>
            </a:r>
            <a:r>
              <a:rPr lang="en-US" altLang="ko-KR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MIN </a:t>
            </a:r>
            <a:r>
              <a:rPr lang="en-US" altLang="ko-KR" sz="18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불일치</a:t>
            </a:r>
            <a:r>
              <a:rPr lang="en-US" altLang="ko-KR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</a:t>
            </a:r>
            <a:r>
              <a:rPr lang="ko-KR" altLang="en-US" sz="18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타사망</a:t>
            </a:r>
            <a:r>
              <a:rPr lang="ko-KR" altLang="en-US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경유 </a:t>
            </a:r>
            <a:r>
              <a:rPr lang="ko-KR" altLang="en-US" sz="18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</a:t>
            </a:r>
            <a:r>
              <a:rPr lang="ko-KR" altLang="en-US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서버 접속 불가로 인한 </a:t>
            </a:r>
            <a:r>
              <a:rPr lang="ko-KR" altLang="en-US" sz="18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</a:t>
            </a:r>
            <a:r>
              <a:rPr lang="ko-KR" altLang="en-US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실패 이슈를 해소하기 위해 </a:t>
            </a:r>
            <a:r>
              <a:rPr lang="en-US" altLang="ko-KR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HPS</a:t>
            </a:r>
            <a:r>
              <a:rPr lang="ko-KR" altLang="en-US" sz="18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</a:t>
            </a:r>
            <a:r>
              <a:rPr lang="ko-KR" altLang="en-US" sz="1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기술 개발 추진中</a:t>
            </a:r>
            <a:endParaRPr kumimoji="0" lang="en-US" altLang="ko-KR" sz="18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FF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1" name="사각형: 둥근 모서리 280">
            <a:extLst>
              <a:ext uri="{FF2B5EF4-FFF2-40B4-BE49-F238E27FC236}">
                <a16:creationId xmlns:a16="http://schemas.microsoft.com/office/drawing/2014/main" id="{DBF81CB1-D2B9-4970-A3FB-EE3B84CE621C}"/>
              </a:ext>
            </a:extLst>
          </p:cNvPr>
          <p:cNvSpPr/>
          <p:nvPr/>
        </p:nvSpPr>
        <p:spPr>
          <a:xfrm>
            <a:off x="662256" y="1948012"/>
            <a:ext cx="5245100" cy="4516151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2" name="사각형: 잘린 대각선 방향 모서리 281">
            <a:extLst>
              <a:ext uri="{FF2B5EF4-FFF2-40B4-BE49-F238E27FC236}">
                <a16:creationId xmlns:a16="http://schemas.microsoft.com/office/drawing/2014/main" id="{A03E85E4-972A-4E52-AAB8-43D0F0F18C6B}"/>
              </a:ext>
            </a:extLst>
          </p:cNvPr>
          <p:cNvSpPr/>
          <p:nvPr/>
        </p:nvSpPr>
        <p:spPr>
          <a:xfrm>
            <a:off x="510181" y="1727881"/>
            <a:ext cx="4638561" cy="354485"/>
          </a:xfrm>
          <a:prstGeom prst="snip2DiagRect">
            <a:avLst>
              <a:gd name="adj1" fmla="val 0"/>
              <a:gd name="adj2" fmla="val 41746"/>
            </a:avLst>
          </a:prstGeom>
          <a:solidFill>
            <a:srgbClr val="3D3D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Dual SIM </a:t>
            </a:r>
            <a:r>
              <a:rPr lang="ko-KR" altLang="en-US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단말 </a:t>
            </a:r>
            <a:r>
              <a:rPr lang="en-US" altLang="ko-KR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HPS </a:t>
            </a:r>
            <a:r>
              <a:rPr lang="en-US" altLang="ko-KR" sz="16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WiFi</a:t>
            </a:r>
            <a:r>
              <a:rPr lang="en-US" altLang="ko-KR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</a:t>
            </a:r>
            <a:r>
              <a:rPr lang="ko-KR" altLang="en-US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기술 개발</a:t>
            </a:r>
            <a:r>
              <a:rPr lang="en-US" altLang="ko-KR" sz="1600" b="1" kern="0" spc="-39" baseline="3000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’22년 </a:t>
            </a:r>
            <a:r>
              <a:rPr lang="en-US" altLang="ko-KR" sz="1600" b="1" kern="0" spc="-39" baseline="3000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진행중</a:t>
            </a:r>
            <a:endParaRPr kumimoji="0" lang="en-US" altLang="ko-KR" sz="1600" b="1" i="0" u="none" strike="noStrike" kern="0" cap="none" spc="-39" normalizeH="0" baseline="3000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FF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701B80B9-F42D-404A-B805-B64DF2AF6943}"/>
              </a:ext>
            </a:extLst>
          </p:cNvPr>
          <p:cNvSpPr/>
          <p:nvPr/>
        </p:nvSpPr>
        <p:spPr>
          <a:xfrm>
            <a:off x="6364802" y="1917190"/>
            <a:ext cx="5245100" cy="4516151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4" name="사각형: 잘린 대각선 방향 모서리 283">
            <a:extLst>
              <a:ext uri="{FF2B5EF4-FFF2-40B4-BE49-F238E27FC236}">
                <a16:creationId xmlns:a16="http://schemas.microsoft.com/office/drawing/2014/main" id="{90C42283-3160-48AA-B9DA-920486DCC126}"/>
              </a:ext>
            </a:extLst>
          </p:cNvPr>
          <p:cNvSpPr/>
          <p:nvPr/>
        </p:nvSpPr>
        <p:spPr>
          <a:xfrm>
            <a:off x="6229463" y="1727641"/>
            <a:ext cx="4638562" cy="354485"/>
          </a:xfrm>
          <a:prstGeom prst="snip2DiagRect">
            <a:avLst>
              <a:gd name="adj1" fmla="val 0"/>
              <a:gd name="adj2" fmla="val 41746"/>
            </a:avLst>
          </a:prstGeom>
          <a:solidFill>
            <a:srgbClr val="3D3D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latinLnBrk="0"/>
            <a:r>
              <a:rPr lang="en-US" altLang="ko-KR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Dual SIM </a:t>
            </a:r>
            <a:r>
              <a:rPr lang="ko-KR" altLang="en-US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단말 </a:t>
            </a:r>
            <a:r>
              <a:rPr lang="ko-KR" altLang="en-US" sz="1600" b="1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위성측위</a:t>
            </a:r>
            <a:r>
              <a:rPr lang="ko-KR" altLang="en-US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HPS </a:t>
            </a:r>
            <a:r>
              <a:rPr lang="ko-KR" altLang="en-US" sz="16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수용 기술 개발</a:t>
            </a:r>
            <a:r>
              <a:rPr lang="en-US" altLang="ko-KR" sz="1600" b="1" kern="0" spc="-39" baseline="3000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’22년 </a:t>
            </a:r>
            <a:r>
              <a:rPr lang="en-US" altLang="ko-KR" sz="1600" b="1" kern="0" spc="-39" baseline="3000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진행중</a:t>
            </a:r>
            <a:endParaRPr lang="en-US" altLang="ko-KR" sz="1600" b="1" kern="0" spc="-39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7E60B10-8982-42D9-A819-C8BC1ABECE0F}"/>
              </a:ext>
            </a:extLst>
          </p:cNvPr>
          <p:cNvSpPr txBox="1"/>
          <p:nvPr/>
        </p:nvSpPr>
        <p:spPr>
          <a:xfrm>
            <a:off x="780740" y="2240451"/>
            <a:ext cx="5054028" cy="39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Franklin Gothic Demi" panose="020B0703020102020204" pitchFamily="34" charset="0"/>
                <a:ea typeface="나눔스퀘어 ExtraBold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Dual SIM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단말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대상 </a:t>
            </a:r>
            <a:r>
              <a:rPr lang="ko-KR" altLang="en-US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측위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요청시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, 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해당 회선 기반으로 기지국 정보 획득 및 비상데이터호 설정을 통한 </a:t>
            </a:r>
            <a:r>
              <a:rPr lang="ko-KR" altLang="en-US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측위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기능 지원</a:t>
            </a:r>
            <a:endParaRPr lang="en-US" altLang="ko-KR" spc="-39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364F23BD-9513-4F56-A5FD-6CA252498C54}"/>
              </a:ext>
            </a:extLst>
          </p:cNvPr>
          <p:cNvSpPr/>
          <p:nvPr/>
        </p:nvSpPr>
        <p:spPr>
          <a:xfrm>
            <a:off x="796627" y="2790247"/>
            <a:ext cx="511072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793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Network</a:t>
            </a:r>
            <a:r>
              <a:rPr lang="ko-KR" altLang="en-US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Initiated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측위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SET Initiated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측위의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경우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Dual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SIM에서의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네트워크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측위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서비스가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정상적으로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이루어질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있도록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</a:t>
            </a:r>
            <a:endParaRPr lang="en-US" altLang="ko-KR" sz="105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2075" indent="-793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05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2075" indent="-793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음성회선 </a:t>
            </a:r>
            <a:r>
              <a:rPr lang="ko-KR" altLang="en-US" sz="105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측위</a:t>
            </a:r>
            <a:r>
              <a:rPr lang="ko-KR" altLang="en-US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데이터호 설정</a:t>
            </a:r>
            <a:r>
              <a:rPr lang="en-US" altLang="ko-KR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05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SIM별</a:t>
            </a:r>
            <a:r>
              <a:rPr lang="en-US" altLang="ko-KR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통신사</a:t>
            </a:r>
            <a:r>
              <a:rPr lang="en-US" altLang="ko-KR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식별</a:t>
            </a:r>
            <a:r>
              <a:rPr lang="en-US" altLang="ko-KR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en-US" altLang="ko-KR" sz="105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</a:t>
            </a:r>
            <a:r>
              <a:rPr lang="en-US" altLang="ko-KR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  <a:r>
              <a:rPr lang="en-US" altLang="ko-KR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등 HPS Client, Dual SIM </a:t>
            </a:r>
            <a:r>
              <a:rPr lang="en-US" altLang="ko-KR" sz="105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여부</a:t>
            </a:r>
            <a:r>
              <a:rPr lang="en-US" altLang="ko-KR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식별 데이터 연동 및 통계제공 기능 등 </a:t>
            </a:r>
            <a:r>
              <a:rPr lang="en-US" altLang="ko-KR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LBSP, TLC(SLP), MOMC </a:t>
            </a:r>
            <a:r>
              <a:rPr lang="en-US" altLang="ko-KR" sz="105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변경</a:t>
            </a:r>
            <a:r>
              <a:rPr lang="en-US" altLang="ko-KR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 추진</a:t>
            </a:r>
            <a:endParaRPr lang="en-US" altLang="ko-KR" sz="1050" b="0" i="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4A1DC7-D722-4618-A431-036D7F44808D}"/>
              </a:ext>
            </a:extLst>
          </p:cNvPr>
          <p:cNvSpPr txBox="1"/>
          <p:nvPr/>
        </p:nvSpPr>
        <p:spPr>
          <a:xfrm>
            <a:off x="80985" y="6488668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MIN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Mobile Identification Number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LBSP : Location Based Service Platform (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외부기관으로부터의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측위요청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CC13DEE1-805D-4AF0-B767-4979661A0FD9}"/>
              </a:ext>
            </a:extLst>
          </p:cNvPr>
          <p:cNvSpPr/>
          <p:nvPr/>
        </p:nvSpPr>
        <p:spPr>
          <a:xfrm>
            <a:off x="1814663" y="4374644"/>
            <a:ext cx="782048" cy="235532"/>
          </a:xfrm>
          <a:prstGeom prst="snip2DiagRect">
            <a:avLst>
              <a:gd name="adj1" fmla="val 0"/>
              <a:gd name="adj2" fmla="val 4174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LBSP</a:t>
            </a:r>
            <a:endParaRPr kumimoji="0" lang="en-US" altLang="ko-KR" sz="10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tx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0A377087-67DD-4BB5-A8E8-E27EAB43FEF1}"/>
              </a:ext>
            </a:extLst>
          </p:cNvPr>
          <p:cNvSpPr/>
          <p:nvPr/>
        </p:nvSpPr>
        <p:spPr>
          <a:xfrm>
            <a:off x="1814663" y="6144738"/>
            <a:ext cx="782048" cy="235532"/>
          </a:xfrm>
          <a:prstGeom prst="snip2DiagRect">
            <a:avLst>
              <a:gd name="adj1" fmla="val 0"/>
              <a:gd name="adj2" fmla="val 4174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HPS</a:t>
            </a:r>
            <a:r>
              <a:rPr lang="ko-KR" altLang="en-US" sz="1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  <a:endParaRPr kumimoji="0" lang="en-US" altLang="ko-KR" sz="10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tx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래픽 19" descr="서버 단색으로 채워진">
            <a:extLst>
              <a:ext uri="{FF2B5EF4-FFF2-40B4-BE49-F238E27FC236}">
                <a16:creationId xmlns:a16="http://schemas.microsoft.com/office/drawing/2014/main" id="{99F8B7D5-7CC4-4E64-B329-3E5B902570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0433"/>
          <a:stretch/>
        </p:blipFill>
        <p:spPr>
          <a:xfrm>
            <a:off x="744037" y="4327911"/>
            <a:ext cx="734777" cy="651078"/>
          </a:xfrm>
          <a:prstGeom prst="rect">
            <a:avLst/>
          </a:prstGeom>
        </p:spPr>
      </p:pic>
      <p:pic>
        <p:nvPicPr>
          <p:cNvPr id="21" name="그래픽 20" descr="스마트폰">
            <a:extLst>
              <a:ext uri="{FF2B5EF4-FFF2-40B4-BE49-F238E27FC236}">
                <a16:creationId xmlns:a16="http://schemas.microsoft.com/office/drawing/2014/main" id="{56C0E26F-EFE7-475B-A67C-75DCBEBA4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215" y="5408104"/>
            <a:ext cx="1050760" cy="1029297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CA0ED2B-8818-4B26-AFDE-7879E44C5E04}"/>
              </a:ext>
            </a:extLst>
          </p:cNvPr>
          <p:cNvSpPr/>
          <p:nvPr/>
        </p:nvSpPr>
        <p:spPr>
          <a:xfrm>
            <a:off x="1554752" y="3836388"/>
            <a:ext cx="1301871" cy="2295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ko-KR" altLang="en-US" sz="1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긴급구조기관</a:t>
            </a:r>
            <a:r>
              <a:rPr lang="en-US" altLang="ko-KR" sz="1000" b="1" kern="0" spc="-39" baseline="3000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경찰청</a:t>
            </a:r>
            <a:r>
              <a:rPr lang="en-US" altLang="ko-KR" sz="1000" b="1" kern="0" spc="-39" baseline="3000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, </a:t>
            </a:r>
            <a:r>
              <a:rPr lang="en-US" altLang="ko-KR" sz="1000" b="1" kern="0" spc="-39" baseline="3000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소방청</a:t>
            </a:r>
            <a:r>
              <a:rPr lang="en-US" altLang="ko-KR" sz="1000" b="1" kern="0" spc="-39" baseline="3000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 등</a:t>
            </a:r>
            <a:endParaRPr lang="ko-KR" altLang="en-US" sz="1000" b="1" kern="0" spc="-39" baseline="3000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3" name="그래픽 2" descr="의료 단색으로 채워진">
            <a:extLst>
              <a:ext uri="{FF2B5EF4-FFF2-40B4-BE49-F238E27FC236}">
                <a16:creationId xmlns:a16="http://schemas.microsoft.com/office/drawing/2014/main" id="{ACBE066C-4298-47A6-9F17-2A735AA5EA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9980" y="3800924"/>
            <a:ext cx="283252" cy="283254"/>
          </a:xfrm>
          <a:prstGeom prst="rect">
            <a:avLst/>
          </a:prstGeom>
        </p:spPr>
      </p:pic>
      <p:pic>
        <p:nvPicPr>
          <p:cNvPr id="5" name="그래픽 4" descr="사이렌 단색으로 채워진">
            <a:extLst>
              <a:ext uri="{FF2B5EF4-FFF2-40B4-BE49-F238E27FC236}">
                <a16:creationId xmlns:a16="http://schemas.microsoft.com/office/drawing/2014/main" id="{40226E08-8C49-4E7E-9177-BF7EDE3C02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1257" y="3800924"/>
            <a:ext cx="283252" cy="283254"/>
          </a:xfrm>
          <a:prstGeom prst="rect">
            <a:avLst/>
          </a:prstGeom>
        </p:spPr>
      </p:pic>
      <p:sp>
        <p:nvSpPr>
          <p:cNvPr id="27" name="사각형: 잘린 대각선 방향 모서리 26">
            <a:extLst>
              <a:ext uri="{FF2B5EF4-FFF2-40B4-BE49-F238E27FC236}">
                <a16:creationId xmlns:a16="http://schemas.microsoft.com/office/drawing/2014/main" id="{5ED08B19-A2E8-4438-BE77-CA692C3DDFA9}"/>
              </a:ext>
            </a:extLst>
          </p:cNvPr>
          <p:cNvSpPr/>
          <p:nvPr/>
        </p:nvSpPr>
        <p:spPr>
          <a:xfrm>
            <a:off x="1814663" y="4832644"/>
            <a:ext cx="782048" cy="235532"/>
          </a:xfrm>
          <a:prstGeom prst="snip2DiagRect">
            <a:avLst>
              <a:gd name="adj1" fmla="val 0"/>
              <a:gd name="adj2" fmla="val 4174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SLP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315073-174E-464F-AA5E-614522254B09}"/>
              </a:ext>
            </a:extLst>
          </p:cNvPr>
          <p:cNvGrpSpPr/>
          <p:nvPr/>
        </p:nvGrpSpPr>
        <p:grpSpPr>
          <a:xfrm>
            <a:off x="1244874" y="7159515"/>
            <a:ext cx="412750" cy="575766"/>
            <a:chOff x="3517900" y="4492410"/>
            <a:chExt cx="412750" cy="575766"/>
          </a:xfrm>
          <a:solidFill>
            <a:schemeClr val="tx1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A76AE4A6-6A40-4E1B-A390-9FA79C6B6A9E}"/>
                </a:ext>
              </a:extLst>
            </p:cNvPr>
            <p:cNvSpPr/>
            <p:nvPr/>
          </p:nvSpPr>
          <p:spPr>
            <a:xfrm>
              <a:off x="3517900" y="4492410"/>
              <a:ext cx="412750" cy="575766"/>
            </a:xfrm>
            <a:custGeom>
              <a:avLst/>
              <a:gdLst>
                <a:gd name="connsiteX0" fmla="*/ 68793 w 412750"/>
                <a:gd name="connsiteY0" fmla="*/ 0 h 575766"/>
                <a:gd name="connsiteX1" fmla="*/ 235373 w 412750"/>
                <a:gd name="connsiteY1" fmla="*/ 0 h 575766"/>
                <a:gd name="connsiteX2" fmla="*/ 412750 w 412750"/>
                <a:gd name="connsiteY2" fmla="*/ 177377 h 575766"/>
                <a:gd name="connsiteX3" fmla="*/ 412750 w 412750"/>
                <a:gd name="connsiteY3" fmla="*/ 506973 h 575766"/>
                <a:gd name="connsiteX4" fmla="*/ 343957 w 412750"/>
                <a:gd name="connsiteY4" fmla="*/ 575766 h 575766"/>
                <a:gd name="connsiteX5" fmla="*/ 68793 w 412750"/>
                <a:gd name="connsiteY5" fmla="*/ 575766 h 575766"/>
                <a:gd name="connsiteX6" fmla="*/ 0 w 412750"/>
                <a:gd name="connsiteY6" fmla="*/ 506973 h 575766"/>
                <a:gd name="connsiteX7" fmla="*/ 0 w 412750"/>
                <a:gd name="connsiteY7" fmla="*/ 68793 h 575766"/>
                <a:gd name="connsiteX8" fmla="*/ 68793 w 412750"/>
                <a:gd name="connsiteY8" fmla="*/ 0 h 57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750" h="575766">
                  <a:moveTo>
                    <a:pt x="68793" y="0"/>
                  </a:moveTo>
                  <a:lnTo>
                    <a:pt x="235373" y="0"/>
                  </a:lnTo>
                  <a:lnTo>
                    <a:pt x="412750" y="177377"/>
                  </a:lnTo>
                  <a:lnTo>
                    <a:pt x="412750" y="506973"/>
                  </a:lnTo>
                  <a:cubicBezTo>
                    <a:pt x="412750" y="544966"/>
                    <a:pt x="381950" y="575766"/>
                    <a:pt x="343957" y="575766"/>
                  </a:cubicBezTo>
                  <a:lnTo>
                    <a:pt x="68793" y="575766"/>
                  </a:lnTo>
                  <a:cubicBezTo>
                    <a:pt x="30800" y="575766"/>
                    <a:pt x="0" y="544966"/>
                    <a:pt x="0" y="506973"/>
                  </a:cubicBezTo>
                  <a:lnTo>
                    <a:pt x="0" y="68793"/>
                  </a:lnTo>
                  <a:cubicBezTo>
                    <a:pt x="0" y="30800"/>
                    <a:pt x="30800" y="0"/>
                    <a:pt x="68793" y="0"/>
                  </a:cubicBezTo>
                  <a:close/>
                </a:path>
              </a:pathLst>
            </a:cu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996C972-861C-47BD-B540-AB3F44DB47C8}"/>
                </a:ext>
              </a:extLst>
            </p:cNvPr>
            <p:cNvSpPr/>
            <p:nvPr/>
          </p:nvSpPr>
          <p:spPr>
            <a:xfrm>
              <a:off x="3590925" y="4777556"/>
              <a:ext cx="266700" cy="226244"/>
            </a:xfrm>
            <a:prstGeom prst="roundRect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F2D75F4-003E-4CAA-9345-6AFD9F971243}"/>
                </a:ext>
              </a:extLst>
            </p:cNvPr>
            <p:cNvCxnSpPr/>
            <p:nvPr/>
          </p:nvCxnSpPr>
          <p:spPr>
            <a:xfrm>
              <a:off x="3698081" y="4777556"/>
              <a:ext cx="0" cy="7200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895E847-7FFB-44CA-8697-0D97AA421977}"/>
                </a:ext>
              </a:extLst>
            </p:cNvPr>
            <p:cNvCxnSpPr/>
            <p:nvPr/>
          </p:nvCxnSpPr>
          <p:spPr>
            <a:xfrm>
              <a:off x="3776662" y="4777556"/>
              <a:ext cx="0" cy="7200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43F76FD-35A0-401A-A80A-8A49D6CDFC0F}"/>
                </a:ext>
              </a:extLst>
            </p:cNvPr>
            <p:cNvCxnSpPr/>
            <p:nvPr/>
          </p:nvCxnSpPr>
          <p:spPr>
            <a:xfrm>
              <a:off x="3698081" y="4849556"/>
              <a:ext cx="159544" cy="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E333F0A-2A06-40D4-9AE8-302FF6F2D56D}"/>
                </a:ext>
              </a:extLst>
            </p:cNvPr>
            <p:cNvGrpSpPr/>
            <p:nvPr/>
          </p:nvGrpSpPr>
          <p:grpSpPr>
            <a:xfrm rot="10800000">
              <a:off x="3604022" y="4921556"/>
              <a:ext cx="240505" cy="72000"/>
              <a:chOff x="4262438" y="4777556"/>
              <a:chExt cx="240505" cy="72000"/>
            </a:xfrm>
            <a:grpFill/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BCD3AA93-3FEE-4807-BE80-74A9CFF05A0D}"/>
                  </a:ext>
                </a:extLst>
              </p:cNvPr>
              <p:cNvCxnSpPr/>
              <p:nvPr/>
            </p:nvCxnSpPr>
            <p:spPr>
              <a:xfrm>
                <a:off x="4331492" y="4777556"/>
                <a:ext cx="0" cy="72000"/>
              </a:xfrm>
              <a:prstGeom prst="line">
                <a:avLst/>
              </a:prstGeom>
              <a:grpFill/>
              <a:ln w="22225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09B64EB-4126-427D-B7E4-0E5AEF9CD6CF}"/>
                  </a:ext>
                </a:extLst>
              </p:cNvPr>
              <p:cNvCxnSpPr/>
              <p:nvPr/>
            </p:nvCxnSpPr>
            <p:spPr>
              <a:xfrm>
                <a:off x="4431504" y="4777556"/>
                <a:ext cx="0" cy="72000"/>
              </a:xfrm>
              <a:prstGeom prst="line">
                <a:avLst/>
              </a:prstGeom>
              <a:grpFill/>
              <a:ln w="22225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F73BE3D-CDE0-4A79-BF52-3E29165F0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2438" y="4849556"/>
                <a:ext cx="240505" cy="0"/>
              </a:xfrm>
              <a:prstGeom prst="line">
                <a:avLst/>
              </a:prstGeom>
              <a:grpFill/>
              <a:ln w="22225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75BCA12E-5F4E-43E2-9754-8085C3B8C2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2373" y="5451206"/>
            <a:ext cx="175714" cy="23553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5E4FC93-3757-430B-9B8F-F5AB0225CB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58381" y="5442972"/>
            <a:ext cx="188000" cy="252000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C2482E-A51C-4BB0-9218-3EAEAE9474F6}"/>
              </a:ext>
            </a:extLst>
          </p:cNvPr>
          <p:cNvCxnSpPr/>
          <p:nvPr/>
        </p:nvCxnSpPr>
        <p:spPr>
          <a:xfrm>
            <a:off x="1934581" y="4065943"/>
            <a:ext cx="0" cy="3087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2E708A3-C696-4C90-9278-1C0761E6B511}"/>
              </a:ext>
            </a:extLst>
          </p:cNvPr>
          <p:cNvCxnSpPr>
            <a:cxnSpLocks/>
          </p:cNvCxnSpPr>
          <p:nvPr/>
        </p:nvCxnSpPr>
        <p:spPr>
          <a:xfrm>
            <a:off x="1934581" y="4610176"/>
            <a:ext cx="0" cy="2224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37C459A-3BB2-4278-A61E-6262D94FDFCD}"/>
              </a:ext>
            </a:extLst>
          </p:cNvPr>
          <p:cNvCxnSpPr>
            <a:cxnSpLocks/>
          </p:cNvCxnSpPr>
          <p:nvPr/>
        </p:nvCxnSpPr>
        <p:spPr>
          <a:xfrm>
            <a:off x="1934581" y="5123264"/>
            <a:ext cx="0" cy="28484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4C29365-7C4D-41F6-B414-8ADC26AAE35F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932766" y="5994106"/>
            <a:ext cx="1815" cy="15063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694EEE9-32D7-43E7-84E6-C7C6169E2520}"/>
              </a:ext>
            </a:extLst>
          </p:cNvPr>
          <p:cNvSpPr txBox="1"/>
          <p:nvPr/>
        </p:nvSpPr>
        <p:spPr>
          <a:xfrm>
            <a:off x="1482039" y="5655552"/>
            <a:ext cx="901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SKT</a:t>
            </a:r>
            <a:br>
              <a:rPr kumimoji="0" lang="en-US" altLang="ko-KR" sz="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en-US" altLang="ko-KR" sz="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음성회선</a:t>
            </a:r>
            <a:r>
              <a:rPr lang="en-US" altLang="ko-KR" sz="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kumimoji="0" lang="en-US" altLang="ko-KR" sz="8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tx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B70407-6E57-420D-A369-8B2B7D3D9FB4}"/>
              </a:ext>
            </a:extLst>
          </p:cNvPr>
          <p:cNvSpPr txBox="1"/>
          <p:nvPr/>
        </p:nvSpPr>
        <p:spPr>
          <a:xfrm>
            <a:off x="1955169" y="5655552"/>
            <a:ext cx="901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타사</a:t>
            </a:r>
            <a:br>
              <a:rPr kumimoji="0" lang="en-US" altLang="ko-KR" sz="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en-US" altLang="ko-KR" sz="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0" lang="en-US" altLang="ko-KR" sz="800" b="1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r>
              <a:rPr lang="ko-KR" altLang="en-US" sz="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회선</a:t>
            </a:r>
            <a:r>
              <a:rPr lang="en-US" altLang="ko-KR" sz="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kumimoji="0" lang="en-US" altLang="ko-KR" sz="8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tx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사각형: 잘린 대각선 방향 모서리 81">
            <a:extLst>
              <a:ext uri="{FF2B5EF4-FFF2-40B4-BE49-F238E27FC236}">
                <a16:creationId xmlns:a16="http://schemas.microsoft.com/office/drawing/2014/main" id="{CAAA7BB7-C876-4583-BD7E-E42DF6E4FE7F}"/>
              </a:ext>
            </a:extLst>
          </p:cNvPr>
          <p:cNvSpPr/>
          <p:nvPr/>
        </p:nvSpPr>
        <p:spPr>
          <a:xfrm>
            <a:off x="4447268" y="4374644"/>
            <a:ext cx="782048" cy="235532"/>
          </a:xfrm>
          <a:prstGeom prst="snip2DiagRect">
            <a:avLst>
              <a:gd name="adj1" fmla="val 0"/>
              <a:gd name="adj2" fmla="val 4174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LBSP</a:t>
            </a:r>
            <a:endParaRPr kumimoji="0" lang="en-US" altLang="ko-KR" sz="10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tx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3" name="사각형: 잘린 대각선 방향 모서리 82">
            <a:extLst>
              <a:ext uri="{FF2B5EF4-FFF2-40B4-BE49-F238E27FC236}">
                <a16:creationId xmlns:a16="http://schemas.microsoft.com/office/drawing/2014/main" id="{3245C3B3-4711-4EA1-8033-C2CCBA7F5D95}"/>
              </a:ext>
            </a:extLst>
          </p:cNvPr>
          <p:cNvSpPr/>
          <p:nvPr/>
        </p:nvSpPr>
        <p:spPr>
          <a:xfrm>
            <a:off x="4447268" y="6144738"/>
            <a:ext cx="782048" cy="235532"/>
          </a:xfrm>
          <a:prstGeom prst="snip2DiagRect">
            <a:avLst>
              <a:gd name="adj1" fmla="val 0"/>
              <a:gd name="adj2" fmla="val 4174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HPS</a:t>
            </a:r>
            <a:r>
              <a:rPr lang="ko-KR" altLang="en-US" sz="1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  <a:endParaRPr kumimoji="0" lang="en-US" altLang="ko-KR" sz="10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tx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0B4335A-63BC-4868-980E-6EB741A65CE9}"/>
              </a:ext>
            </a:extLst>
          </p:cNvPr>
          <p:cNvSpPr/>
          <p:nvPr/>
        </p:nvSpPr>
        <p:spPr>
          <a:xfrm>
            <a:off x="4187357" y="3836388"/>
            <a:ext cx="1301871" cy="2295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ko-KR" altLang="en-US" sz="1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긴급구조기관</a:t>
            </a:r>
            <a:r>
              <a:rPr lang="en-US" altLang="ko-KR" sz="1000" b="1" kern="0" spc="-39" baseline="3000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경찰청</a:t>
            </a:r>
            <a:r>
              <a:rPr lang="en-US" altLang="ko-KR" sz="1000" b="1" kern="0" spc="-39" baseline="3000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, </a:t>
            </a:r>
            <a:r>
              <a:rPr lang="en-US" altLang="ko-KR" sz="1000" b="1" kern="0" spc="-39" baseline="3000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소방청</a:t>
            </a:r>
            <a:r>
              <a:rPr lang="en-US" altLang="ko-KR" sz="1000" b="1" kern="0" spc="-39" baseline="3000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 등</a:t>
            </a:r>
            <a:endParaRPr lang="ko-KR" altLang="en-US" sz="1000" b="1" kern="0" spc="-39" baseline="3000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85" name="사각형: 잘린 대각선 방향 모서리 84">
            <a:extLst>
              <a:ext uri="{FF2B5EF4-FFF2-40B4-BE49-F238E27FC236}">
                <a16:creationId xmlns:a16="http://schemas.microsoft.com/office/drawing/2014/main" id="{48330C28-B40E-45F7-A8FD-7226FDC270BE}"/>
              </a:ext>
            </a:extLst>
          </p:cNvPr>
          <p:cNvSpPr/>
          <p:nvPr/>
        </p:nvSpPr>
        <p:spPr>
          <a:xfrm>
            <a:off x="4447268" y="4832644"/>
            <a:ext cx="782048" cy="235532"/>
          </a:xfrm>
          <a:prstGeom prst="snip2DiagRect">
            <a:avLst>
              <a:gd name="adj1" fmla="val 0"/>
              <a:gd name="adj2" fmla="val 4174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SLP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271DB4FA-51A6-4CAD-8B88-C22C5D094B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4978" y="5451206"/>
            <a:ext cx="175714" cy="235532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C59FA8DE-6DD3-4D50-9CC5-FB40B11CE9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0986" y="5442972"/>
            <a:ext cx="188000" cy="252000"/>
          </a:xfrm>
          <a:prstGeom prst="rect">
            <a:avLst/>
          </a:prstGeom>
        </p:spPr>
      </p:pic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E8E2D40-D55E-410F-9B14-A2188AF63F44}"/>
              </a:ext>
            </a:extLst>
          </p:cNvPr>
          <p:cNvCxnSpPr/>
          <p:nvPr/>
        </p:nvCxnSpPr>
        <p:spPr>
          <a:xfrm>
            <a:off x="4567186" y="4065943"/>
            <a:ext cx="0" cy="3087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203A6D-72D6-416A-9423-AF39AF72B712}"/>
              </a:ext>
            </a:extLst>
          </p:cNvPr>
          <p:cNvCxnSpPr>
            <a:cxnSpLocks/>
          </p:cNvCxnSpPr>
          <p:nvPr/>
        </p:nvCxnSpPr>
        <p:spPr>
          <a:xfrm>
            <a:off x="4567186" y="4610176"/>
            <a:ext cx="0" cy="2224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4AF87AF-B513-465B-90C8-46F91E047C93}"/>
              </a:ext>
            </a:extLst>
          </p:cNvPr>
          <p:cNvCxnSpPr>
            <a:cxnSpLocks/>
          </p:cNvCxnSpPr>
          <p:nvPr/>
        </p:nvCxnSpPr>
        <p:spPr>
          <a:xfrm>
            <a:off x="4511572" y="5123264"/>
            <a:ext cx="0" cy="28484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0DB416F-F543-4E10-8A90-20A7E19D4778}"/>
              </a:ext>
            </a:extLst>
          </p:cNvPr>
          <p:cNvSpPr txBox="1"/>
          <p:nvPr/>
        </p:nvSpPr>
        <p:spPr>
          <a:xfrm>
            <a:off x="4114644" y="5655552"/>
            <a:ext cx="901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SKT</a:t>
            </a:r>
            <a:br>
              <a:rPr kumimoji="0" lang="en-US" altLang="ko-KR" sz="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en-US" altLang="ko-KR" sz="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음성회선</a:t>
            </a:r>
            <a:r>
              <a:rPr lang="en-US" altLang="ko-KR" sz="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kumimoji="0" lang="en-US" altLang="ko-KR" sz="8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tx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9AE166E-B979-4B13-807D-62E7CC0730DC}"/>
              </a:ext>
            </a:extLst>
          </p:cNvPr>
          <p:cNvSpPr txBox="1"/>
          <p:nvPr/>
        </p:nvSpPr>
        <p:spPr>
          <a:xfrm>
            <a:off x="4587774" y="5655552"/>
            <a:ext cx="901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타사</a:t>
            </a:r>
            <a:br>
              <a:rPr kumimoji="0" lang="en-US" altLang="ko-KR" sz="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en-US" altLang="ko-KR" sz="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0" lang="en-US" altLang="ko-KR" sz="800" b="1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r>
              <a:rPr lang="ko-KR" altLang="en-US" sz="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회선</a:t>
            </a:r>
            <a:r>
              <a:rPr lang="en-US" altLang="ko-KR" sz="8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kumimoji="0" lang="en-US" altLang="ko-KR" sz="8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tx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13" name="직선 화살표 연결선 512">
            <a:extLst>
              <a:ext uri="{FF2B5EF4-FFF2-40B4-BE49-F238E27FC236}">
                <a16:creationId xmlns:a16="http://schemas.microsoft.com/office/drawing/2014/main" id="{62C70ED1-A882-4C82-A709-6EBAD2AD5B6E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2404081" y="5994106"/>
            <a:ext cx="1815" cy="14633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F505515-A6DE-4134-8B93-3BAB8735EBBF}"/>
              </a:ext>
            </a:extLst>
          </p:cNvPr>
          <p:cNvCxnSpPr>
            <a:cxnSpLocks/>
          </p:cNvCxnSpPr>
          <p:nvPr/>
        </p:nvCxnSpPr>
        <p:spPr>
          <a:xfrm flipV="1">
            <a:off x="2404081" y="5123264"/>
            <a:ext cx="0" cy="28484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5325FE3-B7CC-4D65-B7F3-359608D8352A}"/>
              </a:ext>
            </a:extLst>
          </p:cNvPr>
          <p:cNvSpPr txBox="1"/>
          <p:nvPr/>
        </p:nvSpPr>
        <p:spPr>
          <a:xfrm>
            <a:off x="1292712" y="4066867"/>
            <a:ext cx="682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① NI </a:t>
            </a:r>
            <a:r>
              <a:rPr kumimoji="0" lang="ko-KR" altLang="en-US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측위요청</a:t>
            </a:r>
            <a:b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0" lang="en-US" altLang="ko-KR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음성회선</a:t>
            </a: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4E4F0F-C986-43EE-BF2A-1C75E38EA853}"/>
              </a:ext>
            </a:extLst>
          </p:cNvPr>
          <p:cNvSpPr txBox="1"/>
          <p:nvPr/>
        </p:nvSpPr>
        <p:spPr>
          <a:xfrm>
            <a:off x="1292712" y="4559426"/>
            <a:ext cx="682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② NI </a:t>
            </a:r>
            <a:r>
              <a:rPr kumimoji="0" lang="ko-KR" altLang="en-US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측위요청</a:t>
            </a:r>
            <a:b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0" lang="en-US" altLang="ko-KR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음성회선</a:t>
            </a: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7FB2B9-FB5F-4EE1-B8F3-24D978CFB0EB}"/>
              </a:ext>
            </a:extLst>
          </p:cNvPr>
          <p:cNvSpPr txBox="1"/>
          <p:nvPr/>
        </p:nvSpPr>
        <p:spPr>
          <a:xfrm>
            <a:off x="1292712" y="5111566"/>
            <a:ext cx="682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③ NI </a:t>
            </a:r>
            <a:r>
              <a:rPr kumimoji="0" lang="ko-KR" altLang="en-US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측위요청</a:t>
            </a:r>
            <a:b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Push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F1B977-F4AB-46A3-BF49-C326B1C2A005}"/>
              </a:ext>
            </a:extLst>
          </p:cNvPr>
          <p:cNvSpPr txBox="1"/>
          <p:nvPr/>
        </p:nvSpPr>
        <p:spPr>
          <a:xfrm>
            <a:off x="2531155" y="6108615"/>
            <a:ext cx="776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④ </a:t>
            </a:r>
            <a:r>
              <a:rPr lang="ko-KR" altLang="en-US" sz="700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측위서버</a:t>
            </a:r>
            <a:r>
              <a:rPr lang="ko-KR" altLang="en-US" sz="7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접속용 데이터호</a:t>
            </a:r>
            <a:endParaRPr kumimoji="0" lang="en-US" altLang="ko-KR" sz="700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2345FE4-2C85-41B2-86C4-6ACA84AC3C81}"/>
              </a:ext>
            </a:extLst>
          </p:cNvPr>
          <p:cNvSpPr txBox="1"/>
          <p:nvPr/>
        </p:nvSpPr>
        <p:spPr>
          <a:xfrm>
            <a:off x="2400084" y="5123264"/>
            <a:ext cx="10387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sng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⑤ </a:t>
            </a:r>
            <a:r>
              <a:rPr kumimoji="0" lang="ko-KR" altLang="en-US" sz="700" i="0" u="sng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타</a:t>
            </a:r>
            <a:r>
              <a:rPr lang="ko-KR" altLang="en-US" sz="700" u="sng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사망 접속불가</a:t>
            </a:r>
            <a:r>
              <a:rPr lang="en-US" altLang="ko-KR" sz="700" u="sng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/MIN </a:t>
            </a:r>
            <a:r>
              <a:rPr lang="en-US" altLang="ko-KR" sz="700" u="sng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불일치로</a:t>
            </a:r>
            <a:r>
              <a:rPr lang="en-US" altLang="ko-KR" sz="700" u="sng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00" u="sng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측위실패</a:t>
            </a:r>
            <a:endParaRPr kumimoji="0" lang="en-US" altLang="ko-KR" sz="700" i="0" u="sng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7" name="그래픽 516" descr="닫기 단색으로 채워진">
            <a:extLst>
              <a:ext uri="{FF2B5EF4-FFF2-40B4-BE49-F238E27FC236}">
                <a16:creationId xmlns:a16="http://schemas.microsoft.com/office/drawing/2014/main" id="{1B91837E-1B9C-4600-B619-1996256C2D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6787" y="5163934"/>
            <a:ext cx="277118" cy="277118"/>
          </a:xfrm>
          <a:prstGeom prst="rect">
            <a:avLst/>
          </a:prstGeom>
        </p:spPr>
      </p:pic>
      <p:sp>
        <p:nvSpPr>
          <p:cNvPr id="106" name="사각형: 잘린 대각선 방향 모서리 105">
            <a:extLst>
              <a:ext uri="{FF2B5EF4-FFF2-40B4-BE49-F238E27FC236}">
                <a16:creationId xmlns:a16="http://schemas.microsoft.com/office/drawing/2014/main" id="{7E3C81DC-1EA2-4CB5-80CA-C0A8A1E7A76B}"/>
              </a:ext>
            </a:extLst>
          </p:cNvPr>
          <p:cNvSpPr/>
          <p:nvPr/>
        </p:nvSpPr>
        <p:spPr>
          <a:xfrm>
            <a:off x="3525226" y="4374644"/>
            <a:ext cx="782048" cy="235532"/>
          </a:xfrm>
          <a:prstGeom prst="snip2DiagRect">
            <a:avLst>
              <a:gd name="adj1" fmla="val 0"/>
              <a:gd name="adj2" fmla="val 4174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UAPS</a:t>
            </a:r>
            <a:endParaRPr kumimoji="0" lang="en-US" altLang="ko-KR" sz="10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tx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812478-4F4B-4D3F-BD65-691C0F6E6621}"/>
              </a:ext>
            </a:extLst>
          </p:cNvPr>
          <p:cNvSpPr txBox="1"/>
          <p:nvPr/>
        </p:nvSpPr>
        <p:spPr>
          <a:xfrm>
            <a:off x="3965872" y="4066867"/>
            <a:ext cx="682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① NI </a:t>
            </a:r>
            <a:r>
              <a:rPr kumimoji="0" lang="ko-KR" altLang="en-US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측위요청</a:t>
            </a:r>
            <a:b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0" lang="en-US" altLang="ko-KR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음성회선</a:t>
            </a: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CF755E8C-C0B1-4CE5-99E3-1A66428DE55B}"/>
              </a:ext>
            </a:extLst>
          </p:cNvPr>
          <p:cNvCxnSpPr>
            <a:cxnSpLocks/>
          </p:cNvCxnSpPr>
          <p:nvPr/>
        </p:nvCxnSpPr>
        <p:spPr>
          <a:xfrm flipH="1">
            <a:off x="4223942" y="4420972"/>
            <a:ext cx="223326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직선 화살표 연결선 521">
            <a:extLst>
              <a:ext uri="{FF2B5EF4-FFF2-40B4-BE49-F238E27FC236}">
                <a16:creationId xmlns:a16="http://schemas.microsoft.com/office/drawing/2014/main" id="{2354262C-4E4D-427C-AB64-A34DA28FC54C}"/>
              </a:ext>
            </a:extLst>
          </p:cNvPr>
          <p:cNvCxnSpPr>
            <a:cxnSpLocks/>
          </p:cNvCxnSpPr>
          <p:nvPr/>
        </p:nvCxnSpPr>
        <p:spPr>
          <a:xfrm>
            <a:off x="4307274" y="4559426"/>
            <a:ext cx="183712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1D9AC096-FBDD-4557-97E5-92ED140AAF11}"/>
              </a:ext>
            </a:extLst>
          </p:cNvPr>
          <p:cNvSpPr/>
          <p:nvPr/>
        </p:nvSpPr>
        <p:spPr>
          <a:xfrm>
            <a:off x="2625953" y="4070731"/>
            <a:ext cx="840498" cy="938024"/>
          </a:xfrm>
          <a:prstGeom prst="rightArrow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1450" indent="-84138" latinLnBrk="0">
              <a:lnSpc>
                <a:spcPct val="120000"/>
              </a:lnSpc>
              <a:spcBef>
                <a:spcPct val="0"/>
              </a:spcBef>
              <a:spcAft>
                <a:spcPts val="900"/>
              </a:spcAft>
              <a:buSzPct val="100000"/>
              <a:buFont typeface="Arial" pitchFamily="34" charset="0"/>
              <a:buChar char="•"/>
            </a:pPr>
            <a:endParaRPr lang="ko-KR" altLang="en-US" sz="1400" kern="0">
              <a:solidFill>
                <a:srgbClr val="4F4F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642A87F-2B33-49E8-8403-1DF3A59DCACC}"/>
              </a:ext>
            </a:extLst>
          </p:cNvPr>
          <p:cNvSpPr txBox="1"/>
          <p:nvPr/>
        </p:nvSpPr>
        <p:spPr>
          <a:xfrm>
            <a:off x="3965872" y="4559426"/>
            <a:ext cx="682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③ NI </a:t>
            </a:r>
            <a:r>
              <a:rPr kumimoji="0" lang="ko-KR" altLang="en-US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측위요청</a:t>
            </a:r>
            <a:b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0" lang="en-US" altLang="ko-KR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음성회선</a:t>
            </a: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F4094D2-A0AD-4E25-AA1D-FF5F0BB90CBD}"/>
              </a:ext>
            </a:extLst>
          </p:cNvPr>
          <p:cNvSpPr txBox="1"/>
          <p:nvPr/>
        </p:nvSpPr>
        <p:spPr>
          <a:xfrm>
            <a:off x="3355393" y="4070730"/>
            <a:ext cx="682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sng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② DS</a:t>
            </a:r>
            <a:r>
              <a:rPr kumimoji="0" lang="ko-KR" altLang="en-US" sz="700" i="0" u="sng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단말여부 확인</a:t>
            </a:r>
            <a:endParaRPr kumimoji="0" lang="en-US" altLang="ko-KR" sz="700" i="0" u="sng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7083091-21CE-4B9D-A8A5-70CBE77AD6DB}"/>
              </a:ext>
            </a:extLst>
          </p:cNvPr>
          <p:cNvCxnSpPr>
            <a:cxnSpLocks/>
          </p:cNvCxnSpPr>
          <p:nvPr/>
        </p:nvCxnSpPr>
        <p:spPr>
          <a:xfrm>
            <a:off x="4511572" y="5961208"/>
            <a:ext cx="0" cy="17922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509D5F1-F214-41A9-8DFC-9D5C10CC366F}"/>
              </a:ext>
            </a:extLst>
          </p:cNvPr>
          <p:cNvCxnSpPr>
            <a:cxnSpLocks/>
          </p:cNvCxnSpPr>
          <p:nvPr/>
        </p:nvCxnSpPr>
        <p:spPr>
          <a:xfrm>
            <a:off x="4648676" y="5123264"/>
            <a:ext cx="0" cy="28484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6F7051E-E3BB-4133-858C-C478961081BD}"/>
              </a:ext>
            </a:extLst>
          </p:cNvPr>
          <p:cNvCxnSpPr>
            <a:cxnSpLocks/>
          </p:cNvCxnSpPr>
          <p:nvPr/>
        </p:nvCxnSpPr>
        <p:spPr>
          <a:xfrm>
            <a:off x="4648676" y="5961208"/>
            <a:ext cx="0" cy="17922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잘린 대각선 방향 모서리 120">
            <a:extLst>
              <a:ext uri="{FF2B5EF4-FFF2-40B4-BE49-F238E27FC236}">
                <a16:creationId xmlns:a16="http://schemas.microsoft.com/office/drawing/2014/main" id="{F0519679-0CAC-4A61-810B-6B60CA9FEC7E}"/>
              </a:ext>
            </a:extLst>
          </p:cNvPr>
          <p:cNvSpPr/>
          <p:nvPr/>
        </p:nvSpPr>
        <p:spPr>
          <a:xfrm>
            <a:off x="5414490" y="4832644"/>
            <a:ext cx="461694" cy="235532"/>
          </a:xfrm>
          <a:prstGeom prst="snip2DiagRect">
            <a:avLst>
              <a:gd name="adj1" fmla="val 0"/>
              <a:gd name="adj2" fmla="val 4174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iHP</a:t>
            </a:r>
            <a:r>
              <a:rPr lang="en-US" altLang="ko-KR" sz="1000" b="1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endParaRPr kumimoji="0" lang="en-US" altLang="ko-KR" sz="1000" b="1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tx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F2EDC80-D909-45C1-9037-6AD38E7763DA}"/>
              </a:ext>
            </a:extLst>
          </p:cNvPr>
          <p:cNvSpPr txBox="1"/>
          <p:nvPr/>
        </p:nvSpPr>
        <p:spPr>
          <a:xfrm>
            <a:off x="3896272" y="5111566"/>
            <a:ext cx="682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④ NI </a:t>
            </a:r>
            <a:r>
              <a:rPr kumimoji="0" lang="ko-KR" altLang="en-US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측위요청</a:t>
            </a:r>
            <a:b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Push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9D71D4-EA01-4BDC-91B5-2F9162AB571F}"/>
              </a:ext>
            </a:extLst>
          </p:cNvPr>
          <p:cNvSpPr txBox="1"/>
          <p:nvPr/>
        </p:nvSpPr>
        <p:spPr>
          <a:xfrm>
            <a:off x="3466451" y="6058421"/>
            <a:ext cx="10311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sng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effectLst/>
                <a:highlight>
                  <a:srgbClr val="E5E5E5"/>
                </a:highligh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⑤ </a:t>
            </a:r>
            <a:r>
              <a:rPr lang="en-US" altLang="ko-KR" sz="700" u="sng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E5E5E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DS</a:t>
            </a:r>
            <a:r>
              <a:rPr lang="ko-KR" altLang="en-US" sz="700" u="sng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E5E5E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단말인 경우</a:t>
            </a:r>
            <a:r>
              <a:rPr lang="en-US" altLang="ko-KR" sz="700" u="sng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E5E5E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00" u="sng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E5E5E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요청받은</a:t>
            </a:r>
            <a:r>
              <a:rPr lang="ko-KR" altLang="en-US" sz="700" u="sng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E5E5E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00" u="sng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E5E5E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음성회선</a:t>
            </a:r>
            <a:r>
              <a:rPr lang="en-US" altLang="ko-KR" sz="700" u="sng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E5E5E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00" u="sng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E5E5E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비상</a:t>
            </a:r>
            <a:r>
              <a:rPr lang="en-US" altLang="ko-KR" sz="700" u="sng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E5E5E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00" u="sng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E5E5E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데이터호</a:t>
            </a:r>
            <a:r>
              <a:rPr lang="en-US" altLang="ko-KR" sz="700" u="sng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E5E5E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00" u="sng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E5E5E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endParaRPr kumimoji="0" lang="en-US" altLang="ko-KR" sz="700" i="0" u="sng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effectLst/>
              <a:highlight>
                <a:srgbClr val="E5E5E5"/>
              </a:highlight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25CB41A-9DE0-49DC-893D-C0A212101B42}"/>
              </a:ext>
            </a:extLst>
          </p:cNvPr>
          <p:cNvCxnSpPr/>
          <p:nvPr/>
        </p:nvCxnSpPr>
        <p:spPr>
          <a:xfrm>
            <a:off x="4969540" y="4065943"/>
            <a:ext cx="0" cy="30870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3AF74BB-6537-4541-A35E-028055A32600}"/>
              </a:ext>
            </a:extLst>
          </p:cNvPr>
          <p:cNvSpPr txBox="1"/>
          <p:nvPr/>
        </p:nvSpPr>
        <p:spPr>
          <a:xfrm>
            <a:off x="4904714" y="4118897"/>
            <a:ext cx="7820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⑨ </a:t>
            </a:r>
            <a:r>
              <a:rPr kumimoji="0" lang="en-US" altLang="ko-KR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측위결과</a:t>
            </a: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전송</a:t>
            </a:r>
            <a:endParaRPr kumimoji="0" lang="en-US" altLang="ko-KR" sz="700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F9D2654-54E9-4016-A579-D0A89EE485DF}"/>
              </a:ext>
            </a:extLst>
          </p:cNvPr>
          <p:cNvSpPr txBox="1"/>
          <p:nvPr/>
        </p:nvSpPr>
        <p:spPr>
          <a:xfrm>
            <a:off x="4613576" y="5111566"/>
            <a:ext cx="682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⑥ </a:t>
            </a:r>
            <a:r>
              <a:rPr kumimoji="0" lang="en-US" altLang="ko-KR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측위요청을</a:t>
            </a: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위한</a:t>
            </a: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무선정보</a:t>
            </a:r>
            <a:endParaRPr kumimoji="0" lang="en-US" altLang="ko-KR" sz="700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C3D48C99-0D9D-463B-9197-D90B801B648C}"/>
              </a:ext>
            </a:extLst>
          </p:cNvPr>
          <p:cNvCxnSpPr>
            <a:stCxn id="85" idx="0"/>
            <a:endCxn id="121" idx="2"/>
          </p:cNvCxnSpPr>
          <p:nvPr/>
        </p:nvCxnSpPr>
        <p:spPr>
          <a:xfrm>
            <a:off x="5229316" y="4950410"/>
            <a:ext cx="185174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7B258DF-FC54-49DC-BEB4-649AC6A180AE}"/>
              </a:ext>
            </a:extLst>
          </p:cNvPr>
          <p:cNvSpPr txBox="1"/>
          <p:nvPr/>
        </p:nvSpPr>
        <p:spPr>
          <a:xfrm>
            <a:off x="5140152" y="5016653"/>
            <a:ext cx="682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⑦ </a:t>
            </a:r>
            <a:r>
              <a:rPr kumimoji="0" lang="en-US" altLang="ko-KR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측위요청</a:t>
            </a: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kumimoji="0" lang="en-US" altLang="ko-KR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결과전송</a:t>
            </a:r>
            <a:endParaRPr kumimoji="0" lang="en-US" altLang="ko-KR" sz="700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3E60AD3-C4A5-4698-B42C-517290E942CC}"/>
              </a:ext>
            </a:extLst>
          </p:cNvPr>
          <p:cNvCxnSpPr>
            <a:cxnSpLocks/>
          </p:cNvCxnSpPr>
          <p:nvPr/>
        </p:nvCxnSpPr>
        <p:spPr>
          <a:xfrm>
            <a:off x="4969540" y="4610176"/>
            <a:ext cx="0" cy="22246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177F1DD-E761-4953-9CD4-E36B031DF50A}"/>
              </a:ext>
            </a:extLst>
          </p:cNvPr>
          <p:cNvSpPr txBox="1"/>
          <p:nvPr/>
        </p:nvSpPr>
        <p:spPr>
          <a:xfrm>
            <a:off x="4904714" y="4619610"/>
            <a:ext cx="7820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⑧ </a:t>
            </a:r>
            <a:r>
              <a:rPr kumimoji="0" lang="en-US" altLang="ko-KR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측위결과</a:t>
            </a:r>
            <a:r>
              <a: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700" i="0" u="none" strike="noStrike" kern="0" cap="none" spc="-39" normalizeH="0" baseline="0" noProof="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전송</a:t>
            </a:r>
            <a:endParaRPr kumimoji="0" lang="en-US" altLang="ko-KR" sz="700" i="0" u="none" strike="noStrike" kern="0" cap="none" spc="-39" normalizeH="0" baseline="0" noProof="0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22E5BC2-3469-4FB9-A714-A8A10793F76D}"/>
              </a:ext>
            </a:extLst>
          </p:cNvPr>
          <p:cNvSpPr txBox="1"/>
          <p:nvPr/>
        </p:nvSpPr>
        <p:spPr>
          <a:xfrm>
            <a:off x="4526327" y="6488668"/>
            <a:ext cx="487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SLP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SUPL(Secure User Plane Location) Location Platform(HPS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호처리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위성측위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UAPS : User Agent Profile System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9D99767-9D03-40F9-9E51-99DCC94413D8}"/>
              </a:ext>
            </a:extLst>
          </p:cNvPr>
          <p:cNvSpPr txBox="1"/>
          <p:nvPr/>
        </p:nvSpPr>
        <p:spPr>
          <a:xfrm>
            <a:off x="6412185" y="2240451"/>
            <a:ext cx="5054028" cy="39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Franklin Gothic Demi" panose="020B0703020102020204" pitchFamily="34" charset="0"/>
                <a:ea typeface="나눔스퀘어 ExtraBold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Dual SIM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단말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위성측위는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제조사에서 지원해야 하는 기능이나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, </a:t>
            </a:r>
            <a:r>
              <a:rPr lang="en-US" altLang="ko-KR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칩셋</a:t>
            </a:r>
            <a:r>
              <a:rPr lang="en-US" altLang="ko-KR" spc="-39" baseline="30000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Q社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기구현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완료로 초기 출시 단말</a:t>
            </a:r>
            <a:r>
              <a:rPr lang="en-US" altLang="ko-KR" spc="-39" baseline="3000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Fold4,Flip4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은 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HPS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로 </a:t>
            </a:r>
            <a:r>
              <a:rPr lang="en-US" altLang="ko-KR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Workaround </a:t>
            </a:r>
            <a:r>
              <a:rPr lang="ko-KR" altLang="en-US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추진</a:t>
            </a:r>
            <a:endParaRPr lang="en-US" altLang="ko-KR" spc="-39" dirty="0">
              <a:ln w="3175" cap="flat">
                <a:solidFill>
                  <a:srgbClr val="808080">
                    <a:alpha val="20000"/>
                  </a:srgbClr>
                </a:solidFill>
                <a:prstDash val="solid"/>
                <a:round/>
              </a:ln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0186A31-04FF-4A68-AAC4-0B04BF669740}"/>
              </a:ext>
            </a:extLst>
          </p:cNvPr>
          <p:cNvSpPr/>
          <p:nvPr/>
        </p:nvSpPr>
        <p:spPr>
          <a:xfrm>
            <a:off x="6431987" y="2762331"/>
            <a:ext cx="511072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793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Q사</a:t>
            </a:r>
            <a:r>
              <a:rPr lang="ko-KR" altLang="en-US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Dual SIM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단말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내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위성측위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(SUPL)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지원을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요청했으나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칩셋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H/W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기구현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완료를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이유로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지원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불가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b="0" i="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입장</a:t>
            </a:r>
            <a:r>
              <a:rPr lang="en-US" altLang="ko-KR" sz="1050" b="0" i="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5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sz="105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내년도 </a:t>
            </a:r>
            <a:r>
              <a:rPr lang="en-US" altLang="ko-KR" sz="105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Dual SIM </a:t>
            </a:r>
            <a:r>
              <a:rPr lang="en-US" altLang="ko-KR" sz="105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단말부터는</a:t>
            </a:r>
            <a:r>
              <a:rPr lang="en-US" altLang="ko-KR" sz="105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위성측위</a:t>
            </a:r>
            <a:r>
              <a:rPr lang="en-US" altLang="ko-KR" sz="105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05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지원</a:t>
            </a:r>
            <a:r>
              <a:rPr lang="en-US" altLang="ko-KR" sz="105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5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endParaRPr lang="en-US" altLang="ko-KR" sz="1050" b="0" i="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2075" indent="-793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050" b="0" i="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2075" indent="-7937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당사 회선에 대한 </a:t>
            </a:r>
            <a:r>
              <a:rPr lang="ko-KR" altLang="en-US" sz="105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위성측위</a:t>
            </a:r>
            <a:r>
              <a:rPr lang="ko-KR" altLang="en-US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요청시</a:t>
            </a:r>
            <a:r>
              <a:rPr lang="en-US" altLang="ko-KR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 </a:t>
            </a:r>
            <a:r>
              <a:rPr lang="en-US" altLang="ko-KR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SUPL</a:t>
            </a:r>
            <a:r>
              <a:rPr lang="ko-KR" altLang="en-US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기반이 아니라</a:t>
            </a:r>
            <a:r>
              <a:rPr lang="en-US" altLang="ko-KR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HPS Client</a:t>
            </a:r>
            <a:r>
              <a:rPr lang="ko-KR" altLang="en-US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활용하여 </a:t>
            </a:r>
            <a:r>
              <a:rPr lang="ko-KR" altLang="en-US" sz="105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측위가</a:t>
            </a:r>
            <a:r>
              <a:rPr lang="ko-KR" altLang="en-US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수행되도록 </a:t>
            </a:r>
            <a:r>
              <a:rPr lang="ko-KR" altLang="en-US" sz="105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위성측위</a:t>
            </a:r>
            <a:r>
              <a:rPr lang="ko-KR" altLang="en-US" sz="10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옵션 추가 및 해당 회선 기반 비상데이터호 설정 기능 개발</a:t>
            </a:r>
            <a:endParaRPr lang="en-US" altLang="ko-KR" sz="1050" b="0" i="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0332C27-5AA2-4813-865C-91096C88677E}"/>
              </a:ext>
            </a:extLst>
          </p:cNvPr>
          <p:cNvSpPr txBox="1"/>
          <p:nvPr/>
        </p:nvSpPr>
        <p:spPr>
          <a:xfrm rot="20061919">
            <a:off x="6059689" y="-37162"/>
            <a:ext cx="27478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rgbClr val="00B0F0"/>
                </a:solidFill>
              </a:rPr>
              <a:t>조채환님 검토</a:t>
            </a:r>
            <a:r>
              <a:rPr lang="en-US" altLang="ko-KR" i="1" dirty="0">
                <a:solidFill>
                  <a:srgbClr val="00B0F0"/>
                </a:solidFill>
              </a:rPr>
              <a:t>/</a:t>
            </a:r>
            <a:r>
              <a:rPr lang="en-US" altLang="ko-KR" i="1" dirty="0" err="1">
                <a:solidFill>
                  <a:srgbClr val="00B0F0"/>
                </a:solidFill>
              </a:rPr>
              <a:t>수정</a:t>
            </a:r>
            <a:r>
              <a:rPr lang="en-US" altLang="ko-KR" i="1" dirty="0">
                <a:solidFill>
                  <a:srgbClr val="00B0F0"/>
                </a:solidFill>
              </a:rPr>
              <a:t> </a:t>
            </a:r>
            <a:r>
              <a:rPr lang="en-US" altLang="ko-KR" i="1" dirty="0" err="1">
                <a:solidFill>
                  <a:srgbClr val="00B0F0"/>
                </a:solidFill>
              </a:rPr>
              <a:t>필요</a:t>
            </a:r>
            <a:endParaRPr lang="ko-KR" altLang="en-US" i="1" dirty="0">
              <a:solidFill>
                <a:srgbClr val="00B0F0"/>
              </a:solidFill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73B50F39-EC34-4889-9325-C64A44666C0B}"/>
              </a:ext>
            </a:extLst>
          </p:cNvPr>
          <p:cNvGrpSpPr/>
          <p:nvPr/>
        </p:nvGrpSpPr>
        <p:grpSpPr>
          <a:xfrm>
            <a:off x="6456031" y="3833574"/>
            <a:ext cx="5023915" cy="2537159"/>
            <a:chOff x="1606481" y="1377692"/>
            <a:chExt cx="5268872" cy="2982334"/>
          </a:xfrm>
        </p:grpSpPr>
        <p:sp>
          <p:nvSpPr>
            <p:cNvPr id="186" name="사각형: 잘린 대각선 방향 모서리 185">
              <a:extLst>
                <a:ext uri="{FF2B5EF4-FFF2-40B4-BE49-F238E27FC236}">
                  <a16:creationId xmlns:a16="http://schemas.microsoft.com/office/drawing/2014/main" id="{97F64620-9620-48B1-AA79-CEBE6A1F20A0}"/>
                </a:ext>
              </a:extLst>
            </p:cNvPr>
            <p:cNvSpPr/>
            <p:nvPr/>
          </p:nvSpPr>
          <p:spPr>
            <a:xfrm>
              <a:off x="2421435" y="1932234"/>
              <a:ext cx="782048" cy="235532"/>
            </a:xfrm>
            <a:prstGeom prst="snip2DiagRect">
              <a:avLst>
                <a:gd name="adj1" fmla="val 0"/>
                <a:gd name="adj2" fmla="val 4174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LBSP</a:t>
              </a:r>
              <a:endParaRPr kumimoji="0" lang="en-US" altLang="ko-KR" sz="10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7" name="사각형: 잘린 대각선 방향 모서리 186">
              <a:extLst>
                <a:ext uri="{FF2B5EF4-FFF2-40B4-BE49-F238E27FC236}">
                  <a16:creationId xmlns:a16="http://schemas.microsoft.com/office/drawing/2014/main" id="{761FF315-5973-446B-9DBC-2384F605D1DD}"/>
                </a:ext>
              </a:extLst>
            </p:cNvPr>
            <p:cNvSpPr/>
            <p:nvPr/>
          </p:nvSpPr>
          <p:spPr>
            <a:xfrm>
              <a:off x="2421435" y="3762041"/>
              <a:ext cx="782048" cy="361779"/>
            </a:xfrm>
            <a:prstGeom prst="snip2DiagRect">
              <a:avLst>
                <a:gd name="adj1" fmla="val 0"/>
                <a:gd name="adj2" fmla="val 4174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SUPL (</a:t>
              </a:r>
              <a:r>
                <a:rPr lang="ko-KR" altLang="en-US" sz="10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단말 제조사</a:t>
              </a:r>
              <a:r>
                <a:rPr lang="en-US" altLang="ko-KR" sz="10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kumimoji="0" lang="en-US" altLang="ko-KR" sz="10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0CB8CA88-5FBC-467F-A409-60B93192BFB5}"/>
                </a:ext>
              </a:extLst>
            </p:cNvPr>
            <p:cNvSpPr/>
            <p:nvPr/>
          </p:nvSpPr>
          <p:spPr>
            <a:xfrm>
              <a:off x="2161524" y="1377692"/>
              <a:ext cx="1391570" cy="2391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0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ahoma" panose="020B0604030504040204" pitchFamily="34" charset="0"/>
                </a:rPr>
                <a:t>긴급구조기관</a:t>
              </a:r>
              <a:r>
                <a:rPr lang="en-US" altLang="ko-KR" sz="1000" b="1" kern="0" spc="-39" baseline="3000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ahoma" panose="020B0604030504040204" pitchFamily="34" charset="0"/>
                </a:rPr>
                <a:t>경찰청</a:t>
              </a:r>
              <a:r>
                <a:rPr lang="en-US" altLang="ko-KR" sz="1000" b="1" kern="0" spc="-39" baseline="3000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ahoma" panose="020B0604030504040204" pitchFamily="34" charset="0"/>
                </a:rPr>
                <a:t>, </a:t>
              </a:r>
              <a:r>
                <a:rPr lang="en-US" altLang="ko-KR" sz="1000" b="1" kern="0" spc="-39" baseline="3000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ahoma" panose="020B0604030504040204" pitchFamily="34" charset="0"/>
                </a:rPr>
                <a:t>소방청</a:t>
              </a:r>
              <a:r>
                <a:rPr lang="en-US" altLang="ko-KR" sz="1000" b="1" kern="0" spc="-39" baseline="3000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ahoma" panose="020B0604030504040204" pitchFamily="34" charset="0"/>
                </a:rPr>
                <a:t> 등</a:t>
              </a:r>
              <a:endParaRPr lang="ko-KR" altLang="en-US" sz="1000" b="1" kern="0" spc="-39" baseline="3000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89" name="사각형: 잘린 대각선 방향 모서리 188">
              <a:extLst>
                <a:ext uri="{FF2B5EF4-FFF2-40B4-BE49-F238E27FC236}">
                  <a16:creationId xmlns:a16="http://schemas.microsoft.com/office/drawing/2014/main" id="{C9C744D9-D5CC-4711-9CDE-DBBADDA62364}"/>
                </a:ext>
              </a:extLst>
            </p:cNvPr>
            <p:cNvSpPr/>
            <p:nvPr/>
          </p:nvSpPr>
          <p:spPr>
            <a:xfrm>
              <a:off x="2421435" y="2390234"/>
              <a:ext cx="782048" cy="235532"/>
            </a:xfrm>
            <a:prstGeom prst="snip2DiagRect">
              <a:avLst>
                <a:gd name="adj1" fmla="val 0"/>
                <a:gd name="adj2" fmla="val 4174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SLP</a:t>
              </a:r>
            </a:p>
          </p:txBody>
        </p:sp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F24E58EA-79E1-41AE-8C75-6F9D2981C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29145" y="3008796"/>
              <a:ext cx="175714" cy="235532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A4D654D2-953E-4C4C-9E7E-90D08DE55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65153" y="3000562"/>
              <a:ext cx="188000" cy="252000"/>
            </a:xfrm>
            <a:prstGeom prst="rect">
              <a:avLst/>
            </a:prstGeom>
          </p:spPr>
        </p:pic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49AA07A2-35A2-4816-A7FE-98DE905C774C}"/>
                </a:ext>
              </a:extLst>
            </p:cNvPr>
            <p:cNvCxnSpPr/>
            <p:nvPr/>
          </p:nvCxnSpPr>
          <p:spPr>
            <a:xfrm>
              <a:off x="2541353" y="1623533"/>
              <a:ext cx="0" cy="30870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35D51E42-B411-478D-9367-A84BA5DEE3DB}"/>
                </a:ext>
              </a:extLst>
            </p:cNvPr>
            <p:cNvCxnSpPr>
              <a:cxnSpLocks/>
            </p:cNvCxnSpPr>
            <p:nvPr/>
          </p:nvCxnSpPr>
          <p:spPr>
            <a:xfrm>
              <a:off x="2541353" y="2167766"/>
              <a:ext cx="0" cy="222468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51F78C90-41AC-4B8C-9E00-BF159DC3E8A6}"/>
                </a:ext>
              </a:extLst>
            </p:cNvPr>
            <p:cNvCxnSpPr>
              <a:cxnSpLocks/>
            </p:cNvCxnSpPr>
            <p:nvPr/>
          </p:nvCxnSpPr>
          <p:spPr>
            <a:xfrm>
              <a:off x="2541353" y="2680854"/>
              <a:ext cx="0" cy="28484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09E47A4B-AF76-43A2-89AC-8E4FC3C10B6C}"/>
                </a:ext>
              </a:extLst>
            </p:cNvPr>
            <p:cNvCxnSpPr>
              <a:cxnSpLocks/>
            </p:cNvCxnSpPr>
            <p:nvPr/>
          </p:nvCxnSpPr>
          <p:spPr>
            <a:xfrm>
              <a:off x="2539538" y="3596481"/>
              <a:ext cx="1815" cy="150632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78AD79D-B2FF-418B-850A-09C8B6806774}"/>
                </a:ext>
              </a:extLst>
            </p:cNvPr>
            <p:cNvSpPr txBox="1"/>
            <p:nvPr/>
          </p:nvSpPr>
          <p:spPr>
            <a:xfrm>
              <a:off x="2088811" y="3213142"/>
              <a:ext cx="9014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SKT</a:t>
              </a:r>
              <a:br>
                <a:rPr kumimoji="0" lang="en-US" altLang="ko-KR" sz="800" b="1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kumimoji="0" lang="en-US" altLang="ko-KR" sz="800" b="1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8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음성회선</a:t>
              </a:r>
              <a:r>
                <a:rPr lang="en-US" altLang="ko-KR" sz="8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kumimoji="0" lang="en-US" altLang="ko-KR" sz="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334DDF6-5C8B-44EF-BA2F-7BC0B0FB636C}"/>
                </a:ext>
              </a:extLst>
            </p:cNvPr>
            <p:cNvSpPr txBox="1"/>
            <p:nvPr/>
          </p:nvSpPr>
          <p:spPr>
            <a:xfrm>
              <a:off x="2561941" y="3213142"/>
              <a:ext cx="9014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타사</a:t>
              </a:r>
              <a:br>
                <a:rPr kumimoji="0" lang="en-US" altLang="ko-KR" sz="800" b="1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kumimoji="0" lang="en-US" altLang="ko-KR" sz="800" b="1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kumimoji="0" lang="en-US" altLang="ko-KR" sz="800" b="1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</a:t>
              </a:r>
              <a:r>
                <a:rPr lang="ko-KR" altLang="en-US" sz="8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회선</a:t>
              </a:r>
              <a:r>
                <a:rPr lang="en-US" altLang="ko-KR" sz="8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kumimoji="0" lang="en-US" altLang="ko-KR" sz="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8" name="사각형: 잘린 대각선 방향 모서리 197">
              <a:extLst>
                <a:ext uri="{FF2B5EF4-FFF2-40B4-BE49-F238E27FC236}">
                  <a16:creationId xmlns:a16="http://schemas.microsoft.com/office/drawing/2014/main" id="{579473C3-25EB-45DA-83C3-438F66406104}"/>
                </a:ext>
              </a:extLst>
            </p:cNvPr>
            <p:cNvSpPr/>
            <p:nvPr/>
          </p:nvSpPr>
          <p:spPr>
            <a:xfrm>
              <a:off x="5054040" y="1932234"/>
              <a:ext cx="782048" cy="235532"/>
            </a:xfrm>
            <a:prstGeom prst="snip2DiagRect">
              <a:avLst>
                <a:gd name="adj1" fmla="val 0"/>
                <a:gd name="adj2" fmla="val 4174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LBSP</a:t>
              </a:r>
              <a:endParaRPr kumimoji="0" lang="en-US" altLang="ko-KR" sz="10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9" name="사각형: 잘린 대각선 방향 모서리 198">
              <a:extLst>
                <a:ext uri="{FF2B5EF4-FFF2-40B4-BE49-F238E27FC236}">
                  <a16:creationId xmlns:a16="http://schemas.microsoft.com/office/drawing/2014/main" id="{1599A543-162A-49D0-991A-4964142D12FE}"/>
                </a:ext>
              </a:extLst>
            </p:cNvPr>
            <p:cNvSpPr/>
            <p:nvPr/>
          </p:nvSpPr>
          <p:spPr>
            <a:xfrm>
              <a:off x="5054040" y="3702328"/>
              <a:ext cx="782048" cy="235532"/>
            </a:xfrm>
            <a:prstGeom prst="snip2DiagRect">
              <a:avLst>
                <a:gd name="adj1" fmla="val 0"/>
                <a:gd name="adj2" fmla="val 4174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HPS</a:t>
              </a:r>
              <a:r>
                <a:rPr lang="ko-KR" altLang="en-US" sz="10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0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Client</a:t>
              </a:r>
              <a:endParaRPr kumimoji="0" lang="en-US" altLang="ko-KR" sz="10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0" name="사각형: 둥근 모서리 199">
              <a:extLst>
                <a:ext uri="{FF2B5EF4-FFF2-40B4-BE49-F238E27FC236}">
                  <a16:creationId xmlns:a16="http://schemas.microsoft.com/office/drawing/2014/main" id="{4441A292-3A6C-4413-8D6F-9219C8C4A4A3}"/>
                </a:ext>
              </a:extLst>
            </p:cNvPr>
            <p:cNvSpPr/>
            <p:nvPr/>
          </p:nvSpPr>
          <p:spPr>
            <a:xfrm>
              <a:off x="4794129" y="1393979"/>
              <a:ext cx="1439467" cy="2252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0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ahoma" panose="020B0604030504040204" pitchFamily="34" charset="0"/>
                </a:rPr>
                <a:t>긴급구조기관</a:t>
              </a:r>
              <a:r>
                <a:rPr lang="en-US" altLang="ko-KR" sz="1000" b="1" kern="0" spc="-39" baseline="3000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ahoma" panose="020B0604030504040204" pitchFamily="34" charset="0"/>
                </a:rPr>
                <a:t>경찰청</a:t>
              </a:r>
              <a:r>
                <a:rPr lang="en-US" altLang="ko-KR" sz="1000" b="1" kern="0" spc="-39" baseline="3000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ahoma" panose="020B0604030504040204" pitchFamily="34" charset="0"/>
                </a:rPr>
                <a:t>, </a:t>
              </a:r>
              <a:r>
                <a:rPr lang="en-US" altLang="ko-KR" sz="1000" b="1" kern="0" spc="-39" baseline="3000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ahoma" panose="020B0604030504040204" pitchFamily="34" charset="0"/>
                </a:rPr>
                <a:t>소방청</a:t>
              </a:r>
              <a:r>
                <a:rPr lang="en-US" altLang="ko-KR" sz="1000" b="1" kern="0" spc="-39" baseline="3000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Tahoma" panose="020B0604030504040204" pitchFamily="34" charset="0"/>
                </a:rPr>
                <a:t> 등</a:t>
              </a:r>
              <a:endParaRPr lang="ko-KR" altLang="en-US" sz="1000" b="1" kern="0" spc="-39" baseline="3000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201" name="사각형: 잘린 대각선 방향 모서리 200">
              <a:extLst>
                <a:ext uri="{FF2B5EF4-FFF2-40B4-BE49-F238E27FC236}">
                  <a16:creationId xmlns:a16="http://schemas.microsoft.com/office/drawing/2014/main" id="{5E8569AA-010B-4B8E-91DD-A23C10111ED9}"/>
                </a:ext>
              </a:extLst>
            </p:cNvPr>
            <p:cNvSpPr/>
            <p:nvPr/>
          </p:nvSpPr>
          <p:spPr>
            <a:xfrm>
              <a:off x="5054040" y="2390234"/>
              <a:ext cx="782048" cy="235532"/>
            </a:xfrm>
            <a:prstGeom prst="snip2DiagRect">
              <a:avLst>
                <a:gd name="adj1" fmla="val 0"/>
                <a:gd name="adj2" fmla="val 4174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SLP</a:t>
              </a:r>
            </a:p>
          </p:txBody>
        </p:sp>
        <p:pic>
          <p:nvPicPr>
            <p:cNvPr id="202" name="그림 201">
              <a:extLst>
                <a:ext uri="{FF2B5EF4-FFF2-40B4-BE49-F238E27FC236}">
                  <a16:creationId xmlns:a16="http://schemas.microsoft.com/office/drawing/2014/main" id="{6843B525-75FC-46E3-B7A9-C92BE03E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61750" y="3008796"/>
              <a:ext cx="175714" cy="235532"/>
            </a:xfrm>
            <a:prstGeom prst="rect">
              <a:avLst/>
            </a:prstGeom>
          </p:spPr>
        </p:pic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4E8FEECF-B263-480F-86C0-C1F650279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97758" y="3000562"/>
              <a:ext cx="188000" cy="252000"/>
            </a:xfrm>
            <a:prstGeom prst="rect">
              <a:avLst/>
            </a:prstGeom>
          </p:spPr>
        </p:pic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F21178C2-D786-4972-82FC-A92689A9172A}"/>
                </a:ext>
              </a:extLst>
            </p:cNvPr>
            <p:cNvCxnSpPr/>
            <p:nvPr/>
          </p:nvCxnSpPr>
          <p:spPr>
            <a:xfrm>
              <a:off x="5173958" y="1623533"/>
              <a:ext cx="0" cy="30870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E58521F9-5E5D-4A73-B451-3FCB70C6EEE3}"/>
                </a:ext>
              </a:extLst>
            </p:cNvPr>
            <p:cNvCxnSpPr>
              <a:cxnSpLocks/>
            </p:cNvCxnSpPr>
            <p:nvPr/>
          </p:nvCxnSpPr>
          <p:spPr>
            <a:xfrm>
              <a:off x="5173958" y="2167766"/>
              <a:ext cx="0" cy="222468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E80DB286-05C2-46CB-8F83-54CB2424F068}"/>
                </a:ext>
              </a:extLst>
            </p:cNvPr>
            <p:cNvCxnSpPr>
              <a:cxnSpLocks/>
            </p:cNvCxnSpPr>
            <p:nvPr/>
          </p:nvCxnSpPr>
          <p:spPr>
            <a:xfrm>
              <a:off x="5118344" y="2680854"/>
              <a:ext cx="0" cy="28484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E35C9F8-7AE6-4B4D-9C2B-C4E5702505F3}"/>
                </a:ext>
              </a:extLst>
            </p:cNvPr>
            <p:cNvSpPr txBox="1"/>
            <p:nvPr/>
          </p:nvSpPr>
          <p:spPr>
            <a:xfrm>
              <a:off x="4721416" y="3213142"/>
              <a:ext cx="9014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SKT</a:t>
              </a:r>
              <a:br>
                <a:rPr kumimoji="0" lang="en-US" altLang="ko-KR" sz="800" b="1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kumimoji="0" lang="en-US" altLang="ko-KR" sz="800" b="1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8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음성회선</a:t>
              </a:r>
              <a:r>
                <a:rPr lang="en-US" altLang="ko-KR" sz="8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kumimoji="0" lang="en-US" altLang="ko-KR" sz="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21A4EEC-8A3F-450A-95C8-E6D3CCAC5E50}"/>
                </a:ext>
              </a:extLst>
            </p:cNvPr>
            <p:cNvSpPr txBox="1"/>
            <p:nvPr/>
          </p:nvSpPr>
          <p:spPr>
            <a:xfrm>
              <a:off x="5194546" y="3213142"/>
              <a:ext cx="9014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타사</a:t>
              </a:r>
              <a:br>
                <a:rPr kumimoji="0" lang="en-US" altLang="ko-KR" sz="800" b="1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kumimoji="0" lang="en-US" altLang="ko-KR" sz="800" b="1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kumimoji="0" lang="en-US" altLang="ko-KR" sz="800" b="1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</a:t>
              </a:r>
              <a:r>
                <a:rPr lang="ko-KR" altLang="en-US" sz="8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회선</a:t>
              </a:r>
              <a:r>
                <a:rPr lang="en-US" altLang="ko-KR" sz="8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kumimoji="0" lang="en-US" altLang="ko-KR" sz="8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6C85060C-4A97-4C4C-AE2F-87AE011FE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853" y="3596481"/>
              <a:ext cx="1815" cy="14633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8720B2B6-A452-44A5-95BD-A3C2A2071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0853" y="2680854"/>
              <a:ext cx="0" cy="28484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76BD42E8-BBF7-4701-9FFC-09DDD4D3D025}"/>
                </a:ext>
              </a:extLst>
            </p:cNvPr>
            <p:cNvSpPr txBox="1"/>
            <p:nvPr/>
          </p:nvSpPr>
          <p:spPr>
            <a:xfrm>
              <a:off x="1668378" y="1624457"/>
              <a:ext cx="913911" cy="36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① NI </a:t>
              </a:r>
              <a:r>
                <a:rPr lang="ko-KR" altLang="en-US" sz="700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위성</a:t>
              </a:r>
              <a:r>
                <a:rPr kumimoji="0" lang="ko-KR" altLang="en-US" sz="700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측위요청</a:t>
              </a:r>
              <a:b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kumimoji="0" lang="en-US" altLang="ko-KR" sz="700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음성회선</a:t>
              </a: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4A84CA4-520B-4574-9789-95088880FCAB}"/>
                </a:ext>
              </a:extLst>
            </p:cNvPr>
            <p:cNvSpPr txBox="1"/>
            <p:nvPr/>
          </p:nvSpPr>
          <p:spPr>
            <a:xfrm>
              <a:off x="1606481" y="2117016"/>
              <a:ext cx="975806" cy="36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② NI </a:t>
              </a:r>
              <a:r>
                <a:rPr kumimoji="0" lang="ko-KR" altLang="en-US" sz="700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위성측위요청</a:t>
              </a:r>
              <a:b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kumimoji="0" lang="en-US" altLang="ko-KR" sz="700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음성회선</a:t>
              </a: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3F46A7F-A0F6-4491-BBF7-C727863AA20E}"/>
                </a:ext>
              </a:extLst>
            </p:cNvPr>
            <p:cNvSpPr txBox="1"/>
            <p:nvPr/>
          </p:nvSpPr>
          <p:spPr>
            <a:xfrm>
              <a:off x="1864305" y="2669156"/>
              <a:ext cx="717984" cy="36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③ NI </a:t>
              </a:r>
              <a:r>
                <a:rPr kumimoji="0" lang="ko-KR" altLang="en-US" sz="700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측위요청</a:t>
              </a:r>
              <a:b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SMS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2A89BAC9-8A2B-4FF7-A731-0D42E908D6F9}"/>
                </a:ext>
              </a:extLst>
            </p:cNvPr>
            <p:cNvSpPr txBox="1"/>
            <p:nvPr/>
          </p:nvSpPr>
          <p:spPr>
            <a:xfrm>
              <a:off x="3137927" y="3710990"/>
              <a:ext cx="7765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④ </a:t>
              </a:r>
              <a:r>
                <a:rPr lang="ko-KR" altLang="en-US" sz="700" kern="0" spc="-39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측위서버</a:t>
              </a:r>
              <a:r>
                <a:rPr lang="ko-KR" altLang="en-US" sz="700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접속용 데이터호</a:t>
              </a:r>
              <a:endPara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23A9E96-60BC-4A45-851A-9497114881DE}"/>
                </a:ext>
              </a:extLst>
            </p:cNvPr>
            <p:cNvSpPr txBox="1"/>
            <p:nvPr/>
          </p:nvSpPr>
          <p:spPr>
            <a:xfrm>
              <a:off x="3006856" y="2680854"/>
              <a:ext cx="10387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sng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⑤ </a:t>
              </a:r>
              <a:r>
                <a:rPr kumimoji="0" lang="ko-KR" altLang="en-US" sz="700" i="0" u="sng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타</a:t>
              </a:r>
              <a:r>
                <a:rPr lang="ko-KR" altLang="en-US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사망 접속불가</a:t>
              </a:r>
              <a:r>
                <a:rPr lang="en-US" altLang="ko-KR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/MIN </a:t>
              </a:r>
              <a:r>
                <a:rPr lang="en-US" altLang="ko-KR" sz="700" u="sng" kern="0" spc="-39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불일치로</a:t>
              </a:r>
              <a:r>
                <a:rPr lang="en-US" altLang="ko-KR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700" u="sng" kern="0" spc="-39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측위실패</a:t>
              </a:r>
              <a:endParaRPr kumimoji="0" lang="en-US" altLang="ko-KR" sz="700" i="0" u="sng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16" name="그래픽 215" descr="닫기 단색으로 채워진">
              <a:extLst>
                <a:ext uri="{FF2B5EF4-FFF2-40B4-BE49-F238E27FC236}">
                  <a16:creationId xmlns:a16="http://schemas.microsoft.com/office/drawing/2014/main" id="{AD0FECAA-4D8D-45A7-AFBE-F6033A428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873559" y="2721524"/>
              <a:ext cx="277118" cy="277118"/>
            </a:xfrm>
            <a:prstGeom prst="rect">
              <a:avLst/>
            </a:prstGeom>
          </p:spPr>
        </p:pic>
        <p:sp>
          <p:nvSpPr>
            <p:cNvPr id="217" name="사각형: 잘린 대각선 방향 모서리 216">
              <a:extLst>
                <a:ext uri="{FF2B5EF4-FFF2-40B4-BE49-F238E27FC236}">
                  <a16:creationId xmlns:a16="http://schemas.microsoft.com/office/drawing/2014/main" id="{48E91F07-682D-4E75-BCA2-3AE8AC71589A}"/>
                </a:ext>
              </a:extLst>
            </p:cNvPr>
            <p:cNvSpPr/>
            <p:nvPr/>
          </p:nvSpPr>
          <p:spPr>
            <a:xfrm>
              <a:off x="4131998" y="1932234"/>
              <a:ext cx="782048" cy="235532"/>
            </a:xfrm>
            <a:prstGeom prst="snip2DiagRect">
              <a:avLst>
                <a:gd name="adj1" fmla="val 0"/>
                <a:gd name="adj2" fmla="val 4174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UAPS</a:t>
              </a:r>
              <a:endParaRPr kumimoji="0" lang="en-US" altLang="ko-KR" sz="1000" b="1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1954F01-5E1E-435E-8D29-EE8CB495A445}"/>
                </a:ext>
              </a:extLst>
            </p:cNvPr>
            <p:cNvSpPr txBox="1"/>
            <p:nvPr/>
          </p:nvSpPr>
          <p:spPr>
            <a:xfrm>
              <a:off x="4473399" y="1624457"/>
              <a:ext cx="9305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① NI </a:t>
              </a:r>
              <a:r>
                <a:rPr lang="ko-KR" altLang="en-US" sz="700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위성</a:t>
              </a:r>
              <a:r>
                <a:rPr kumimoji="0" lang="ko-KR" altLang="en-US" sz="700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측위요청</a:t>
              </a:r>
              <a:b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kumimoji="0" lang="en-US" altLang="ko-KR" sz="700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음성회선</a:t>
              </a: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C5FF1444-8673-4857-B1A6-E0FD5CFDD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0714" y="1978562"/>
              <a:ext cx="223326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FD05613B-5A89-4622-BB5B-30BE38C42416}"/>
                </a:ext>
              </a:extLst>
            </p:cNvPr>
            <p:cNvCxnSpPr>
              <a:cxnSpLocks/>
            </p:cNvCxnSpPr>
            <p:nvPr/>
          </p:nvCxnSpPr>
          <p:spPr>
            <a:xfrm>
              <a:off x="4914046" y="2117016"/>
              <a:ext cx="183712" cy="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화살표: 오른쪽 220">
              <a:extLst>
                <a:ext uri="{FF2B5EF4-FFF2-40B4-BE49-F238E27FC236}">
                  <a16:creationId xmlns:a16="http://schemas.microsoft.com/office/drawing/2014/main" id="{5C1C6CB7-E98B-441F-80C2-09946AD05215}"/>
                </a:ext>
              </a:extLst>
            </p:cNvPr>
            <p:cNvSpPr/>
            <p:nvPr/>
          </p:nvSpPr>
          <p:spPr>
            <a:xfrm>
              <a:off x="3232725" y="1628321"/>
              <a:ext cx="840498" cy="938024"/>
            </a:xfrm>
            <a:prstGeom prst="rightArrow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1450" indent="-84138" latinLnBrk="0">
                <a:lnSpc>
                  <a:spcPct val="120000"/>
                </a:lnSpc>
                <a:spcBef>
                  <a:spcPct val="0"/>
                </a:spcBef>
                <a:spcAft>
                  <a:spcPts val="900"/>
                </a:spcAft>
                <a:buSzPct val="100000"/>
                <a:buFont typeface="Arial" pitchFamily="34" charset="0"/>
                <a:buChar char="•"/>
              </a:pPr>
              <a:endParaRPr lang="ko-KR" altLang="en-US" sz="1400" kern="0">
                <a:solidFill>
                  <a:srgbClr val="4F4F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C653CE29-C46F-40DC-9D07-2A06D3550EA2}"/>
                </a:ext>
              </a:extLst>
            </p:cNvPr>
            <p:cNvSpPr txBox="1"/>
            <p:nvPr/>
          </p:nvSpPr>
          <p:spPr>
            <a:xfrm>
              <a:off x="4391911" y="2117016"/>
              <a:ext cx="8635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③ </a:t>
              </a:r>
              <a:r>
                <a:rPr kumimoji="0" lang="en-US" altLang="ko-KR" sz="700" i="0" u="none" strike="noStrike" kern="0" cap="none" spc="-39" normalizeH="0" baseline="0" noProof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 </a:t>
              </a:r>
              <a:r>
                <a:rPr kumimoji="0" lang="ko-KR" altLang="en-US" sz="700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위성측위요청</a:t>
              </a:r>
              <a:b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kumimoji="0" lang="en-US" altLang="ko-KR" sz="700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음성회선</a:t>
              </a: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CA543F5-7AA4-46FC-BBEC-40B43A909A92}"/>
                </a:ext>
              </a:extLst>
            </p:cNvPr>
            <p:cNvSpPr txBox="1"/>
            <p:nvPr/>
          </p:nvSpPr>
          <p:spPr>
            <a:xfrm>
              <a:off x="3962164" y="1628320"/>
              <a:ext cx="732043" cy="36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sng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② DS</a:t>
              </a:r>
              <a:r>
                <a:rPr kumimoji="0" lang="ko-KR" altLang="en-US" sz="700" i="0" u="sng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단말여부 확인</a:t>
              </a:r>
              <a:endParaRPr kumimoji="0" lang="en-US" altLang="ko-KR" sz="700" i="0" u="sng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E203728B-D2C6-48D7-AC09-9E4C5E049CE7}"/>
                </a:ext>
              </a:extLst>
            </p:cNvPr>
            <p:cNvCxnSpPr>
              <a:cxnSpLocks/>
            </p:cNvCxnSpPr>
            <p:nvPr/>
          </p:nvCxnSpPr>
          <p:spPr>
            <a:xfrm>
              <a:off x="5118344" y="3518798"/>
              <a:ext cx="0" cy="179229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12ACCC65-9DD5-4613-B029-F245E9BABD1C}"/>
                </a:ext>
              </a:extLst>
            </p:cNvPr>
            <p:cNvCxnSpPr>
              <a:cxnSpLocks/>
            </p:cNvCxnSpPr>
            <p:nvPr/>
          </p:nvCxnSpPr>
          <p:spPr>
            <a:xfrm>
              <a:off x="5255448" y="2680854"/>
              <a:ext cx="0" cy="28484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20963B50-AE38-4926-972F-2CDEEDCE3764}"/>
                </a:ext>
              </a:extLst>
            </p:cNvPr>
            <p:cNvCxnSpPr>
              <a:cxnSpLocks/>
            </p:cNvCxnSpPr>
            <p:nvPr/>
          </p:nvCxnSpPr>
          <p:spPr>
            <a:xfrm>
              <a:off x="5255448" y="3518798"/>
              <a:ext cx="0" cy="179229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A89584C-DA24-490B-A70F-456941393A20}"/>
                </a:ext>
              </a:extLst>
            </p:cNvPr>
            <p:cNvSpPr txBox="1"/>
            <p:nvPr/>
          </p:nvSpPr>
          <p:spPr>
            <a:xfrm>
              <a:off x="4362880" y="2669156"/>
              <a:ext cx="8229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④ DS</a:t>
              </a:r>
              <a:r>
                <a:rPr lang="ko-KR" altLang="en-US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경우</a:t>
              </a:r>
              <a:r>
                <a:rPr lang="en-US" altLang="ko-KR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SUPL </a:t>
              </a:r>
              <a:r>
                <a:rPr lang="ko-KR" altLang="en-US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</a:t>
              </a:r>
              <a:r>
                <a:rPr lang="en-US" altLang="ko-KR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HPS </a:t>
              </a:r>
              <a:r>
                <a:rPr lang="ko-KR" altLang="en-US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동시 요청 </a:t>
              </a:r>
              <a:endParaRPr lang="en-US" altLang="ko-KR" sz="700" u="sng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E5E5E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2F9C40F-30D5-412D-80D4-D94B11DD998F}"/>
                </a:ext>
              </a:extLst>
            </p:cNvPr>
            <p:cNvSpPr txBox="1"/>
            <p:nvPr/>
          </p:nvSpPr>
          <p:spPr>
            <a:xfrm>
              <a:off x="5800579" y="3628022"/>
              <a:ext cx="1074774" cy="4884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sng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effectLst/>
                  <a:highlight>
                    <a:srgbClr val="E5E5E5"/>
                  </a:highlight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⑥ </a:t>
              </a:r>
              <a:r>
                <a:rPr lang="en-US" altLang="ko-KR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DS</a:t>
              </a:r>
              <a:r>
                <a:rPr lang="ko-KR" altLang="en-US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단말인 경우</a:t>
              </a:r>
              <a:r>
                <a:rPr lang="en-US" altLang="ko-KR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700" u="sng" kern="0" spc="-39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요청받은</a:t>
              </a:r>
              <a:r>
                <a:rPr lang="ko-KR" altLang="en-US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700" u="sng" kern="0" spc="-39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음성회선</a:t>
              </a:r>
              <a:r>
                <a:rPr lang="en-US" altLang="ko-KR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700" u="sng" kern="0" spc="-39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비상</a:t>
              </a:r>
              <a:r>
                <a:rPr lang="en-US" altLang="ko-KR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700" u="sng" kern="0" spc="-39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데이터호</a:t>
              </a:r>
              <a:r>
                <a:rPr lang="en-US" altLang="ko-KR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700" u="sng" kern="0" spc="-39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설정</a:t>
              </a:r>
              <a:endParaRPr kumimoji="0" lang="en-US" altLang="ko-KR" sz="700" i="0" u="sng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effectLst/>
                <a:highlight>
                  <a:srgbClr val="E5E5E5"/>
                </a:highligh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EC71C154-CCD6-4EC7-A31E-DE8525620BD4}"/>
                </a:ext>
              </a:extLst>
            </p:cNvPr>
            <p:cNvCxnSpPr/>
            <p:nvPr/>
          </p:nvCxnSpPr>
          <p:spPr>
            <a:xfrm>
              <a:off x="5576312" y="1623533"/>
              <a:ext cx="0" cy="308701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96151B88-11D7-4796-9864-FE90106B5F08}"/>
                </a:ext>
              </a:extLst>
            </p:cNvPr>
            <p:cNvSpPr txBox="1"/>
            <p:nvPr/>
          </p:nvSpPr>
          <p:spPr>
            <a:xfrm>
              <a:off x="5511486" y="1676487"/>
              <a:ext cx="78204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⑨ </a:t>
              </a:r>
              <a:r>
                <a:rPr kumimoji="0" lang="en-US" altLang="ko-KR" sz="700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측위결과</a:t>
              </a: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kumimoji="0" lang="en-US" altLang="ko-KR" sz="700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전송</a:t>
              </a:r>
              <a:endPara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9C0619C-38C8-41E3-B428-C22AE093327E}"/>
                </a:ext>
              </a:extLst>
            </p:cNvPr>
            <p:cNvSpPr txBox="1"/>
            <p:nvPr/>
          </p:nvSpPr>
          <p:spPr>
            <a:xfrm>
              <a:off x="5220347" y="2669156"/>
              <a:ext cx="78204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⑦ </a:t>
              </a:r>
              <a:r>
                <a:rPr kumimoji="0" lang="ko-KR" altLang="en-US" sz="700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위성측위</a:t>
              </a:r>
              <a:r>
                <a:rPr kumimoji="0" lang="ko-KR" altLang="en-US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결과 전달</a:t>
              </a:r>
              <a:endPara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32" name="직선 화살표 연결선 231">
              <a:extLst>
                <a:ext uri="{FF2B5EF4-FFF2-40B4-BE49-F238E27FC236}">
                  <a16:creationId xmlns:a16="http://schemas.microsoft.com/office/drawing/2014/main" id="{FAC01D8F-C746-4669-A841-0FD68D57B524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12" y="2167766"/>
              <a:ext cx="0" cy="222468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6B721EF1-2529-411B-8345-8422F6B858BD}"/>
                </a:ext>
              </a:extLst>
            </p:cNvPr>
            <p:cNvSpPr txBox="1"/>
            <p:nvPr/>
          </p:nvSpPr>
          <p:spPr>
            <a:xfrm>
              <a:off x="5511486" y="2177200"/>
              <a:ext cx="78204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⑧ </a:t>
              </a:r>
              <a:r>
                <a:rPr kumimoji="0" lang="en-US" altLang="ko-KR" sz="700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측위결과</a:t>
              </a:r>
              <a:r>
                <a:rPr kumimoji="0" lang="en-US" altLang="ko-KR" sz="700" i="0" u="none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kumimoji="0" lang="en-US" altLang="ko-KR" sz="700" i="0" u="none" strike="noStrike" kern="0" cap="none" spc="-39" normalizeH="0" baseline="0" noProof="0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전송</a:t>
              </a:r>
              <a:endParaRPr kumimoji="0" lang="en-US" altLang="ko-KR" sz="700" i="0" u="none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B69951F-C66E-4373-88B1-859F974FD66E}"/>
                </a:ext>
              </a:extLst>
            </p:cNvPr>
            <p:cNvSpPr txBox="1"/>
            <p:nvPr/>
          </p:nvSpPr>
          <p:spPr>
            <a:xfrm>
              <a:off x="4700483" y="3998246"/>
              <a:ext cx="1306914" cy="36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sng" strike="noStrike" kern="0" cap="none" spc="-39" normalizeH="0" baseline="0" noProof="0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effectLst/>
                  <a:highlight>
                    <a:srgbClr val="E5E5E5"/>
                  </a:highlight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⑤ </a:t>
              </a:r>
              <a:r>
                <a:rPr lang="ko-KR" altLang="en-US" sz="700" u="sng" kern="0" spc="-39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위성측위</a:t>
              </a:r>
              <a:r>
                <a:rPr lang="ko-KR" altLang="en-US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요청의 경우 구글 </a:t>
              </a:r>
              <a:r>
                <a:rPr lang="en-US" altLang="ko-KR" sz="700" u="sng" kern="0" spc="-39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api</a:t>
              </a:r>
              <a:r>
                <a:rPr lang="ko-KR" altLang="en-US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활용 위성 </a:t>
              </a:r>
              <a:r>
                <a:rPr lang="ko-KR" altLang="en-US" sz="700" u="sng" kern="0" spc="-39" dirty="0" err="1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측위</a:t>
              </a:r>
              <a:r>
                <a:rPr lang="ko-KR" altLang="en-US" sz="700" u="sng" kern="0" spc="-39" dirty="0">
                  <a:ln w="3175" cap="flat">
                    <a:solidFill>
                      <a:srgbClr val="808080">
                        <a:alpha val="20000"/>
                      </a:srgbClr>
                    </a:solidFill>
                    <a:prstDash val="solid"/>
                    <a:round/>
                  </a:ln>
                  <a:highlight>
                    <a:srgbClr val="E5E5E5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수행</a:t>
              </a:r>
              <a:endParaRPr kumimoji="0" lang="en-US" altLang="ko-KR" sz="700" i="0" u="sng" strike="noStrike" kern="0" cap="none" spc="-39" normalizeH="0" baseline="0" noProof="0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effectLst/>
                <a:highlight>
                  <a:srgbClr val="E5E5E5"/>
                </a:highlight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42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D449C17993A545A3B3F3018FDCF092" ma:contentTypeVersion="4" ma:contentTypeDescription="새 문서를 만듭니다." ma:contentTypeScope="" ma:versionID="ef943e8e836732442fe940ddcc14c48f">
  <xsd:schema xmlns:xsd="http://www.w3.org/2001/XMLSchema" xmlns:xs="http://www.w3.org/2001/XMLSchema" xmlns:p="http://schemas.microsoft.com/office/2006/metadata/properties" xmlns:ns2="d6669611-782e-43a9-9540-979708e25935" xmlns:ns3="ba36de36-f626-4cf6-a458-fcbcd17a47ea" targetNamespace="http://schemas.microsoft.com/office/2006/metadata/properties" ma:root="true" ma:fieldsID="963a1af978bfd2a5a5e244d88b15d73f" ns2:_="" ns3:_="">
    <xsd:import namespace="d6669611-782e-43a9-9540-979708e25935"/>
    <xsd:import namespace="ba36de36-f626-4cf6-a458-fcbcd17a47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69611-782e-43a9-9540-979708e2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6de36-f626-4cf6-a458-fcbcd17a47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C8213A-7FD7-4920-A795-84C37112B2F7}">
  <ds:schemaRefs>
    <ds:schemaRef ds:uri="ba36de36-f626-4cf6-a458-fcbcd17a47ea"/>
    <ds:schemaRef ds:uri="d6669611-782e-43a9-9540-979708e259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6FD6723-1EB7-4CB6-A1B7-F2CA1C4A529C}">
  <ds:schemaRefs>
    <ds:schemaRef ds:uri="http://schemas.microsoft.com/office/2006/metadata/properties"/>
    <ds:schemaRef ds:uri="http://purl.org/dc/terms/"/>
    <ds:schemaRef ds:uri="ba36de36-f626-4cf6-a458-fcbcd17a47ea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6669611-782e-43a9-9540-979708e2593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AC460C7-B9AF-4B98-9652-090EA8118D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11368</TotalTime>
  <Words>704</Words>
  <Application>Microsoft Office PowerPoint</Application>
  <PresentationFormat>와이드스크린</PresentationFormat>
  <Paragraphs>110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나눔고딕 ExtraBold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안홍범님/5GX Location Labs</dc:creator>
  <cp:lastModifiedBy>조채환님(HWANI)/Location</cp:lastModifiedBy>
  <cp:revision>7</cp:revision>
  <cp:lastPrinted>2022-04-07T02:05:17Z</cp:lastPrinted>
  <dcterms:created xsi:type="dcterms:W3CDTF">2021-10-29T00:20:17Z</dcterms:created>
  <dcterms:modified xsi:type="dcterms:W3CDTF">2022-07-06T07:28:40Z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0x010100DCD449C17993A545A3B3F3018FDCF092</vt:lpwstr>
  </property>
</Properties>
</file>