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4027" r:id="rId2"/>
    <p:sldMasterId id="2147484058" r:id="rId3"/>
    <p:sldMasterId id="2147484076" r:id="rId4"/>
  </p:sldMasterIdLst>
  <p:notesMasterIdLst>
    <p:notesMasterId r:id="rId9"/>
  </p:notesMasterIdLst>
  <p:sldIdLst>
    <p:sldId id="599" r:id="rId5"/>
    <p:sldId id="750" r:id="rId6"/>
    <p:sldId id="518" r:id="rId7"/>
    <p:sldId id="74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CB13A-2106-4E86-B1D5-81C84F239D71}">
          <p14:sldIdLst>
            <p14:sldId id="599"/>
            <p14:sldId id="750"/>
            <p14:sldId id="518"/>
            <p14:sldId id="7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36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CC00"/>
    <a:srgbClr val="FFFFCC"/>
    <a:srgbClr val="FFFF99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77639" autoAdjust="0"/>
  </p:normalViewPr>
  <p:slideViewPr>
    <p:cSldViewPr snapToGrid="0">
      <p:cViewPr>
        <p:scale>
          <a:sx n="66" d="100"/>
          <a:sy n="66" d="100"/>
        </p:scale>
        <p:origin x="-72" y="-72"/>
      </p:cViewPr>
      <p:guideLst>
        <p:guide orient="horz" pos="2136"/>
        <p:guide pos="3888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>
        <p:scale>
          <a:sx n="120" d="100"/>
          <a:sy n="120" d="100"/>
        </p:scale>
        <p:origin x="1458" y="-18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71A4-8B90-4BEE-A9B6-6891E522887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6DC10-7DDF-436C-802A-9238181F7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3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6387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6388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63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6A021FB5-7E0D-45C1-BA7C-51FC061BE453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2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8994077" y="6079902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749" y="395021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67" y="228603"/>
            <a:ext cx="11151917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67" y="1447804"/>
            <a:ext cx="11151917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4658" y="36926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31231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3730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7" y="2892712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11" y="4343400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582642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799"/>
            <a:ext cx="11151918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948322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803"/>
            <a:ext cx="11151918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8272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4" y="1447803"/>
            <a:ext cx="11151918" cy="200439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411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8033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8526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0264" y="395020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12192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0604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73404" y="1410941"/>
            <a:ext cx="10245217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9439" y="3429008"/>
            <a:ext cx="10245218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60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462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387" y="1198563"/>
            <a:ext cx="5584692" cy="1360372"/>
          </a:xfrm>
        </p:spPr>
        <p:txBody>
          <a:bodyPr/>
          <a:lstStyle>
            <a:lvl1pPr marL="339786" indent="-339786">
              <a:lnSpc>
                <a:spcPct val="90000"/>
              </a:lnSpc>
              <a:defRPr sz="2000"/>
            </a:lvl1pPr>
            <a:lvl2pPr marL="672966" indent="-325244">
              <a:lnSpc>
                <a:spcPct val="90000"/>
              </a:lnSpc>
              <a:defRPr sz="1833"/>
            </a:lvl2pPr>
            <a:lvl3pPr marL="953258" indent="-288224">
              <a:lnSpc>
                <a:spcPct val="90000"/>
              </a:lnSpc>
              <a:defRPr sz="1583"/>
            </a:lvl3pPr>
            <a:lvl4pPr marL="1226938" indent="-273682">
              <a:lnSpc>
                <a:spcPct val="90000"/>
              </a:lnSpc>
              <a:defRPr sz="1500"/>
            </a:lvl4pPr>
            <a:lvl5pPr marL="1515162" indent="-280290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198563"/>
            <a:ext cx="5640269" cy="1360372"/>
          </a:xfrm>
        </p:spPr>
        <p:txBody>
          <a:bodyPr/>
          <a:lstStyle>
            <a:lvl1pPr marL="347718" indent="-347718">
              <a:lnSpc>
                <a:spcPct val="90000"/>
              </a:lnSpc>
              <a:defRPr sz="2000"/>
            </a:lvl1pPr>
            <a:lvl2pPr marL="672966" indent="-339786">
              <a:lnSpc>
                <a:spcPct val="90000"/>
              </a:lnSpc>
              <a:defRPr sz="1833"/>
            </a:lvl2pPr>
            <a:lvl3pPr marL="961189" indent="-302767">
              <a:lnSpc>
                <a:spcPct val="90000"/>
              </a:lnSpc>
              <a:defRPr sz="1583"/>
            </a:lvl3pPr>
            <a:lvl4pPr marL="1226938" indent="-265749">
              <a:lnSpc>
                <a:spcPct val="90000"/>
              </a:lnSpc>
              <a:defRPr sz="1500"/>
            </a:lvl4pPr>
            <a:lvl5pPr marL="1515162" indent="-273682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2974" y="6344949"/>
            <a:ext cx="1371958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735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8" y="2892712"/>
            <a:ext cx="11231365" cy="1223348"/>
          </a:xfrm>
        </p:spPr>
        <p:txBody>
          <a:bodyPr/>
          <a:lstStyle>
            <a:lvl1pPr marL="0" indent="0">
              <a:buNone/>
              <a:defRPr lang="en-US" sz="8833" i="0" kern="1200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01" y="4343400"/>
            <a:ext cx="7515594" cy="438646"/>
          </a:xfrm>
        </p:spPr>
        <p:txBody>
          <a:bodyPr/>
          <a:lstStyle>
            <a:lvl1pPr marL="0" indent="0">
              <a:buNone/>
              <a:defRPr lang="en-US" sz="3167" kern="1200" spc="-100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534849" y="6364651"/>
            <a:ext cx="1596068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2" y="228600"/>
            <a:ext cx="2498478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03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292" y="2733508"/>
            <a:ext cx="8311487" cy="209844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292" y="5151110"/>
            <a:ext cx="8311486" cy="96900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534" y="6341473"/>
            <a:ext cx="27432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25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98292" y="4995081"/>
            <a:ext cx="84080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8081" y="98980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36" y="-133789"/>
            <a:ext cx="48291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4" y="2958487"/>
            <a:ext cx="4693266" cy="6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90AA-16F7-4E3D-A354-4C6CB84BAD13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36" y="365125"/>
            <a:ext cx="8338782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236" y="1443897"/>
            <a:ext cx="8338782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576D-F588-410B-B96A-5DF84BC324E5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1446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47470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621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65" y="62550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2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4974" y="4032574"/>
            <a:ext cx="11723425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497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1683F-8FF5-4D0E-9ABE-C6F26E10045F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6992" y="622019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0588218" y="3721982"/>
            <a:ext cx="1301885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9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381000"/>
            <a:ext cx="25145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93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9097108" y="60198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2" y="1180003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FB03-3E1C-45DF-9EFE-1758FB096B4F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92885F-79E9-4EC0-B0FB-F029C185F4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464-7759-4097-B573-F243E16B0A20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88958" y="627575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D54B90-B69B-4716-9619-53CEE4F25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65125"/>
            <a:ext cx="10944367" cy="75399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4" y="297516"/>
            <a:ext cx="3189796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88958" y="6261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965566" y="51426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8958" y="626164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91A5-3819-4801-BA5A-731B79FD01CA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B6B41-8954-43DE-9F64-5A9B17058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1064-DFA7-464D-8D40-5A5629BF8073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A1F5-3798-4B59-9295-59716E5271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1BA55-DFF5-4261-8526-5A0023C0C8B4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41EB6-F6D2-4B9D-A6FA-808F97B891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1"/>
            <a:ext cx="11264900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52" y="584200"/>
            <a:ext cx="2642049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924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221282"/>
            <a:ext cx="1524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12192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2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9440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0083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3200" b="1" smtClean="0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F764F1C-029E-4588-8AF7-A0D4A74E4807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2E6A220-AD76-4997-A3FF-272768CD74E8}" type="datetimeFigureOut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15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A11149D-DB4C-43C9-9E3E-4F1017EE4C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02873"/>
      </p:ext>
    </p:extLst>
  </p:cSld>
  <p:clrMapOvr>
    <a:masterClrMapping/>
  </p:clrMapOvr>
  <p:transition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0993A-68B9-480F-B122-18219F7296DB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2F160-73CF-438C-AC88-277AB305BDD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830700"/>
      </p:ext>
    </p:extLst>
  </p:cSld>
  <p:clrMapOvr>
    <a:masterClrMapping/>
  </p:clrMapOvr>
  <p:transition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9EA3882-B4B3-4929-9F30-B753255D9B0D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16AD61-DCB1-4FB2-99FB-5D3AA0B80577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827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CAAE32-31A4-4C0D-9B0C-547AB695DC90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495E202-BFC7-48A0-886A-60F67914C451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27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C3EFEF9-D4AC-4637-9024-AA234EE6730B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D218DB1-B970-4E8A-8A30-94A0AA0F038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710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AE8941-2FE3-4F13-8588-3D72B8628064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57D7D06-1ADF-47FF-8DAC-7B75B78BC60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346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A78CA-324C-4C91-A4D3-13994ABC64B0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72DA4-CFFE-4E99-9FF9-5812140CEF0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8340"/>
      </p:ext>
    </p:extLst>
  </p:cSld>
  <p:clrMapOvr>
    <a:masterClrMapping/>
  </p:clrMapOvr>
  <p:transition>
    <p:pull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8C38862-E8FB-4899-A605-AFD707A74949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9A715D-6917-43DC-B925-4FF43050D436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05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10071DB-A082-4DBB-A9F2-9C4DBACFB8AE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04E8E5D-3220-4960-91A6-7EA91AF75FEF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597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143" y="446536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34210-F55B-46C4-B0BB-CA44AFC088B1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D2172-A000-410B-AD26-96A82C07021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35921"/>
      </p:ext>
    </p:extLst>
  </p:cSld>
  <p:clrMapOvr>
    <a:masterClrMapping/>
  </p:clrMapOvr>
  <p:transition>
    <p:pull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ACF87-5159-4BAA-8F59-FAE42E9120FE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9DAEC-F8B1-4348-9B8B-3BA60C5BB52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99991"/>
      </p:ext>
    </p:extLst>
  </p:cSld>
  <p:clrMapOvr>
    <a:masterClrMapping/>
  </p:clrMapOvr>
  <p:transition>
    <p:pull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127000"/>
            <a:ext cx="11827933" cy="695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3933" y="1584326"/>
            <a:ext cx="11887200" cy="2214563"/>
          </a:xfrm>
        </p:spPr>
        <p:txBody>
          <a:bodyPr>
            <a:normAutofit/>
          </a:bodyPr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13053567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143000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782762"/>
            <a:ext cx="5389034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507" y="48517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890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354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4023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8" r:id="rId11"/>
    <p:sldLayoutId id="2147483939" r:id="rId12"/>
    <p:sldLayoutId id="2147484021" r:id="rId13"/>
    <p:sldLayoutId id="2147484039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4" y="228605"/>
            <a:ext cx="11151918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4" y="1447802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2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ransition>
    <p:wipe dir="r"/>
  </p:transition>
  <p:txStyles>
    <p:titleStyle>
      <a:lvl1pPr algn="l" defTabSz="913960" rtl="0" eaLnBrk="1" latinLnBrk="0" hangingPunct="1">
        <a:lnSpc>
          <a:spcPct val="90000"/>
        </a:lnSpc>
        <a:spcBef>
          <a:spcPct val="0"/>
        </a:spcBef>
        <a:buNone/>
        <a:defRPr lang="en-US" sz="55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919" indent="-34591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6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961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961" algn="l"/>
        </a:tabLst>
        <a:defRPr sz="283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997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1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072" indent="-22373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997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161" indent="-230087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3394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7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5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36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6981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2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4" r:id="rId14"/>
    <p:sldLayoutId id="21474840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0B6DC1-8FCE-4FCC-BF2A-86F5A43C1455}" type="datetimeFigureOut">
              <a:rPr lang="en-US" b="1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9/10/2018</a:t>
            </a:fld>
            <a:endParaRPr lang="en-US" b="1" dirty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dirty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A9D67F-A0E0-4485-AE1F-92B2B5C2D111}" type="slidenum">
              <a:rPr lang="en-US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FDB4541-C574-4C6E-A718-F54E1EEB52EA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16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</p:sldLayoutIdLst>
  <p:transition>
    <p:pull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5EED4D1-2C9B-4556-B1D8-7DBA7A7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291" y="3715799"/>
            <a:ext cx="8311487" cy="1411354"/>
          </a:xfrm>
        </p:spPr>
        <p:txBody>
          <a:bodyPr anchor="ctr">
            <a:normAutofit/>
          </a:bodyPr>
          <a:lstStyle/>
          <a:p>
            <a:r>
              <a:rPr lang="en-IN" b="1" dirty="0"/>
              <a:t>Lesson 1</a:t>
            </a:r>
            <a:r>
              <a:rPr lang="en-IN" b="1" dirty="0" smtClean="0"/>
              <a:t>.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Styling Angular 4 Components</a:t>
            </a:r>
            <a:endParaRPr lang="en-US" dirty="0"/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6171" y="5940703"/>
            <a:ext cx="942009" cy="581364"/>
          </a:xfrm>
          <a:prstGeom prst="rect">
            <a:avLst/>
          </a:prstGeom>
        </p:spPr>
      </p:pic>
      <p:pic>
        <p:nvPicPr>
          <p:cNvPr id="6" name="Picture 5" descr="Tomc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5001" y="5918847"/>
            <a:ext cx="664221" cy="660220"/>
          </a:xfrm>
          <a:prstGeom prst="rect">
            <a:avLst/>
          </a:prstGeom>
        </p:spPr>
      </p:pic>
      <p:sp>
        <p:nvSpPr>
          <p:cNvPr id="3074" name="AutoShape 2" descr="Image result for Icons for Spring framework"/>
          <p:cNvSpPr>
            <a:spLocks noChangeAspect="1" noChangeArrowheads="1"/>
          </p:cNvSpPr>
          <p:nvPr/>
        </p:nvSpPr>
        <p:spPr bwMode="auto">
          <a:xfrm>
            <a:off x="0" y="-136525"/>
            <a:ext cx="196215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18" name="Picture 2" descr="Google Cloud Platfor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5663336"/>
            <a:ext cx="1938438" cy="247940"/>
          </a:xfrm>
          <a:prstGeom prst="rect">
            <a:avLst/>
          </a:prstGeom>
          <a:noFill/>
        </p:spPr>
      </p:pic>
      <p:pic>
        <p:nvPicPr>
          <p:cNvPr id="60420" name="Picture 4" descr="Amazon Web Servi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2261" y="5940703"/>
            <a:ext cx="1562100" cy="571501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2" y="6182705"/>
            <a:ext cx="1938438" cy="225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928" y="6144072"/>
            <a:ext cx="926909" cy="411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27C9F3EB-9187-4190-8E67-FEF395E00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3513" y="5752321"/>
            <a:ext cx="808565" cy="860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F752AAA-4B9B-4453-A531-46D27CAB4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7032" y="5921899"/>
            <a:ext cx="2457969" cy="6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Styling </a:t>
            </a:r>
            <a:r>
              <a:rPr lang="en-GB" sz="4000" dirty="0" smtClean="0">
                <a:solidFill>
                  <a:srgbClr val="FFC000"/>
                </a:solidFill>
              </a:rPr>
              <a:t>Angular </a:t>
            </a:r>
            <a:r>
              <a:rPr lang="en-GB" sz="4000" dirty="0" smtClean="0">
                <a:solidFill>
                  <a:srgbClr val="FFC000"/>
                </a:solidFill>
              </a:rPr>
              <a:t>4 </a:t>
            </a:r>
            <a:r>
              <a:rPr lang="en-GB" sz="4000" dirty="0" smtClean="0">
                <a:solidFill>
                  <a:srgbClr val="FFC000"/>
                </a:solidFill>
              </a:rPr>
              <a:t>Components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5"/>
            <a:ext cx="11709400" cy="3754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</a:b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</a:br>
            <a:r>
              <a:rPr lang="en-GB" altLang="en-US" sz="2200" b="1" dirty="0" smtClean="0">
                <a:solidFill>
                  <a:srgbClr val="FFC000"/>
                </a:solidFill>
                <a:latin typeface="Franklin Gothic Medium" pitchFamily="34" charset="0"/>
              </a:rPr>
              <a:t>Options for styling angular components</a:t>
            </a: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2000" b="1" dirty="0" smtClean="0">
                <a:solidFill>
                  <a:prstClr val="black"/>
                </a:solidFill>
                <a:latin typeface="Franklin Gothic Medium" pitchFamily="34" charset="0"/>
              </a:rPr>
              <a:t>Styles in external stylesheet : </a:t>
            </a:r>
            <a:r>
              <a:rPr lang="en-GB" altLang="en-US" sz="2000" b="1" dirty="0" smtClean="0">
                <a:solidFill>
                  <a:srgbClr val="FFC000"/>
                </a:solidFill>
                <a:latin typeface="Franklin Gothic Medium" pitchFamily="34" charset="0"/>
              </a:rPr>
              <a:t>styles.css</a:t>
            </a:r>
            <a:br>
              <a:rPr lang="en-GB" altLang="en-US" sz="2000" b="1" dirty="0" smtClean="0">
                <a:solidFill>
                  <a:srgbClr val="FFC000"/>
                </a:solidFill>
                <a:latin typeface="Franklin Gothic Medium" pitchFamily="34" charset="0"/>
              </a:rPr>
            </a:br>
            <a:endParaRPr lang="en-GB" altLang="en-US" sz="2000" b="1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2000" b="1" dirty="0" smtClean="0">
                <a:solidFill>
                  <a:prstClr val="black"/>
                </a:solidFill>
                <a:latin typeface="Franklin Gothic Medium" pitchFamily="34" charset="0"/>
              </a:rPr>
              <a:t>Styles inline in the component </a:t>
            </a:r>
            <a:r>
              <a:rPr lang="en-GB" altLang="en-US" sz="2000" b="1" dirty="0" smtClean="0">
                <a:solidFill>
                  <a:srgbClr val="FFC000"/>
                </a:solidFill>
                <a:latin typeface="Franklin Gothic Medium" pitchFamily="34" charset="0"/>
              </a:rPr>
              <a:t>HTML</a:t>
            </a:r>
            <a:r>
              <a:rPr lang="en-GB" altLang="en-US" sz="2000" b="1" dirty="0" smtClean="0">
                <a:solidFill>
                  <a:prstClr val="black"/>
                </a:solidFill>
                <a:latin typeface="Franklin Gothic Medium" pitchFamily="34" charset="0"/>
              </a:rPr>
              <a:t> file</a:t>
            </a:r>
            <a:br>
              <a:rPr lang="en-GB" altLang="en-US" sz="2000" b="1" dirty="0" smtClean="0">
                <a:solidFill>
                  <a:prstClr val="black"/>
                </a:solidFill>
                <a:latin typeface="Franklin Gothic Medium" pitchFamily="34" charset="0"/>
              </a:rPr>
            </a:br>
            <a:endParaRPr lang="en-GB" altLang="en-US" sz="20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2000" b="1" dirty="0" smtClean="0">
                <a:solidFill>
                  <a:prstClr val="black"/>
                </a:solidFill>
                <a:latin typeface="Franklin Gothic Medium" pitchFamily="34" charset="0"/>
              </a:rPr>
              <a:t>Styles in the component html file using </a:t>
            </a:r>
            <a:r>
              <a:rPr lang="en-GB" altLang="en-US" sz="2000" b="1" dirty="0" smtClean="0">
                <a:solidFill>
                  <a:srgbClr val="FFC000"/>
                </a:solidFill>
                <a:latin typeface="Franklin Gothic Medium" pitchFamily="34" charset="0"/>
              </a:rPr>
              <a:t>&lt;style&gt; </a:t>
            </a:r>
            <a:r>
              <a:rPr lang="en-GB" altLang="en-US" sz="2000" b="1" dirty="0" smtClean="0">
                <a:solidFill>
                  <a:prstClr val="black"/>
                </a:solidFill>
                <a:latin typeface="Franklin Gothic Medium" pitchFamily="34" charset="0"/>
              </a:rPr>
              <a:t>tag</a:t>
            </a:r>
            <a:br>
              <a:rPr lang="en-GB" altLang="en-US" sz="2000" b="1" dirty="0" smtClean="0">
                <a:solidFill>
                  <a:prstClr val="black"/>
                </a:solidFill>
                <a:latin typeface="Franklin Gothic Medium" pitchFamily="34" charset="0"/>
              </a:rPr>
            </a:br>
            <a:endParaRPr lang="en-GB" altLang="en-US" sz="20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2000" b="1" dirty="0" smtClean="0">
                <a:solidFill>
                  <a:prstClr val="black"/>
                </a:solidFill>
                <a:latin typeface="Franklin Gothic Medium" pitchFamily="34" charset="0"/>
              </a:rPr>
              <a:t>Specify the styles using the </a:t>
            </a:r>
            <a:r>
              <a:rPr lang="en-GB" altLang="en-US" sz="2000" b="1" dirty="0" smtClean="0">
                <a:solidFill>
                  <a:srgbClr val="FFC000"/>
                </a:solidFill>
                <a:latin typeface="Franklin Gothic Medium" pitchFamily="34" charset="0"/>
              </a:rPr>
              <a:t>@component </a:t>
            </a:r>
            <a:r>
              <a:rPr lang="en-GB" altLang="en-US" sz="2000" b="1" dirty="0" smtClean="0">
                <a:solidFill>
                  <a:prstClr val="black"/>
                </a:solidFill>
                <a:latin typeface="Franklin Gothic Medium" pitchFamily="34" charset="0"/>
              </a:rPr>
              <a:t>decorator </a:t>
            </a:r>
            <a:r>
              <a:rPr lang="en-GB" altLang="en-US" sz="2000" b="1" dirty="0" smtClean="0">
                <a:solidFill>
                  <a:srgbClr val="FFC000"/>
                </a:solidFill>
                <a:latin typeface="Franklin Gothic Medium" pitchFamily="34" charset="0"/>
              </a:rPr>
              <a:t>styles</a:t>
            </a:r>
            <a:r>
              <a:rPr lang="en-GB" altLang="en-US" sz="2000" b="1" dirty="0" smtClean="0">
                <a:solidFill>
                  <a:prstClr val="black"/>
                </a:solidFill>
                <a:latin typeface="Franklin Gothic Medium" pitchFamily="34" charset="0"/>
              </a:rPr>
              <a:t> property</a:t>
            </a:r>
            <a:br>
              <a:rPr lang="en-GB" altLang="en-US" sz="2000" b="1" dirty="0" smtClean="0">
                <a:solidFill>
                  <a:prstClr val="black"/>
                </a:solidFill>
                <a:latin typeface="Franklin Gothic Medium" pitchFamily="34" charset="0"/>
              </a:rPr>
            </a:br>
            <a:endParaRPr lang="en-GB" altLang="en-US" sz="20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2000" b="1" dirty="0" smtClean="0">
                <a:solidFill>
                  <a:prstClr val="black"/>
                </a:solidFill>
                <a:latin typeface="Franklin Gothic Medium" pitchFamily="34" charset="0"/>
              </a:rPr>
              <a:t>Specify the styles using the </a:t>
            </a:r>
            <a:r>
              <a:rPr lang="en-GB" altLang="en-US" sz="2000" b="1" dirty="0" smtClean="0">
                <a:solidFill>
                  <a:srgbClr val="FFC000"/>
                </a:solidFill>
                <a:latin typeface="Franklin Gothic Medium" pitchFamily="34" charset="0"/>
              </a:rPr>
              <a:t>@component </a:t>
            </a:r>
            <a:r>
              <a:rPr lang="en-GB" altLang="en-US" sz="2000" b="1" dirty="0" smtClean="0">
                <a:solidFill>
                  <a:prstClr val="black"/>
                </a:solidFill>
                <a:latin typeface="Franklin Gothic Medium" pitchFamily="34" charset="0"/>
              </a:rPr>
              <a:t>decorator </a:t>
            </a:r>
            <a:r>
              <a:rPr lang="en-GB" altLang="en-US" sz="2000" b="1" dirty="0" err="1" smtClean="0">
                <a:solidFill>
                  <a:srgbClr val="FFC000"/>
                </a:solidFill>
                <a:latin typeface="Franklin Gothic Medium" pitchFamily="34" charset="0"/>
              </a:rPr>
              <a:t>styleUrls</a:t>
            </a:r>
            <a:r>
              <a:rPr lang="en-GB" altLang="en-US" sz="2000" b="1" dirty="0" smtClean="0">
                <a:solidFill>
                  <a:srgbClr val="FFC000"/>
                </a:solidFill>
                <a:latin typeface="Franklin Gothic Medium" pitchFamily="34" charset="0"/>
              </a:rPr>
              <a:t> </a:t>
            </a:r>
            <a:r>
              <a:rPr lang="en-GB" altLang="en-US" sz="2000" b="1" dirty="0" smtClean="0">
                <a:solidFill>
                  <a:prstClr val="black"/>
                </a:solidFill>
                <a:latin typeface="Franklin Gothic Medium" pitchFamily="34" charset="0"/>
              </a:rPr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6644919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668" y="4409354"/>
            <a:ext cx="10515600" cy="1500187"/>
          </a:xfrm>
          <a:noFill/>
        </p:spPr>
        <p:txBody>
          <a:bodyPr/>
          <a:lstStyle/>
          <a:p>
            <a:r>
              <a:rPr lang="en-US" dirty="0" smtClean="0"/>
              <a:t>Contact:</a:t>
            </a:r>
            <a:r>
              <a:rPr lang="en-IN" dirty="0"/>
              <a:t>rashmipawaskar@synergetics-india.com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AB276FA-B690-4D2A-B662-8650CC30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0B5C607-0535-42E9-B95E-00C5BD243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70367</TotalTime>
  <Words>37</Words>
  <Application>Microsoft Office PowerPoint</Application>
  <PresentationFormat>Custom</PresentationFormat>
  <Paragraphs>17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Theme2</vt:lpstr>
      <vt:lpstr>1_Metro_Template_Light_16x9</vt:lpstr>
      <vt:lpstr>Core-17</vt:lpstr>
      <vt:lpstr>Concourse</vt:lpstr>
      <vt:lpstr>Lesson 1. Styling Angular 4 Components</vt:lpstr>
      <vt:lpstr>Styling Angular 4 Components</vt:lpstr>
      <vt:lpstr>Q &amp; A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Ramanan Arunachalam</dc:creator>
  <cp:lastModifiedBy>Rashmi</cp:lastModifiedBy>
  <cp:revision>895</cp:revision>
  <dcterms:created xsi:type="dcterms:W3CDTF">2012-08-29T12:19:06Z</dcterms:created>
  <dcterms:modified xsi:type="dcterms:W3CDTF">2018-09-10T04:21:34Z</dcterms:modified>
</cp:coreProperties>
</file>