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  <p:sldMasterId id="2147484076" r:id="rId4"/>
  </p:sldMasterIdLst>
  <p:notesMasterIdLst>
    <p:notesMasterId r:id="rId9"/>
  </p:notesMasterIdLst>
  <p:sldIdLst>
    <p:sldId id="599" r:id="rId5"/>
    <p:sldId id="750" r:id="rId6"/>
    <p:sldId id="518" r:id="rId7"/>
    <p:sldId id="7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750"/>
            <p14:sldId id="518"/>
            <p14:sldId id="7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77639" autoAdjust="0"/>
  </p:normalViewPr>
  <p:slideViewPr>
    <p:cSldViewPr snapToGrid="0">
      <p:cViewPr>
        <p:scale>
          <a:sx n="66" d="100"/>
          <a:sy n="66" d="100"/>
        </p:scale>
        <p:origin x="-72" y="408"/>
      </p:cViewPr>
      <p:guideLst>
        <p:guide orient="horz" pos="2136"/>
        <p:guide pos="3888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6388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63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A146D47A-B16F-4BCA-87F4-5E089A385E42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2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9108557 w 5760"/>
                <a:gd name="T3" fmla="*/ 0 h 528"/>
                <a:gd name="T4" fmla="*/ 9108557 w 5760"/>
                <a:gd name="T5" fmla="*/ 838200 h 528"/>
                <a:gd name="T6" fmla="*/ 75905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3200" b="1" smtClean="0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D956D86A-B3F2-4AEA-9453-8FA284C3F151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70B220E-6668-46B9-BC37-5B7C9D74BB7C}" type="datetimeFigureOut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1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99C338B-A777-4A35-8DB7-E7BEF5DA29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97286"/>
      </p:ext>
    </p:extLst>
  </p:cSld>
  <p:clrMapOvr>
    <a:masterClrMapping/>
  </p:clrMapOvr>
  <p:transition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C1E89-8189-4F7F-B071-A913988C67B2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80F1-A3A7-4894-AF35-46CD8172373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25836"/>
      </p:ext>
    </p:extLst>
  </p:cSld>
  <p:clrMapOvr>
    <a:masterClrMapping/>
  </p:clrMapOvr>
  <p:transition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58349B-FDE4-4B16-B81A-1ED0BCDA78F6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ECD8A6-64C6-4229-946E-5F23E447589D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46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CA6741-E62F-4285-84D8-9AFBFAC5009F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482F42C-34CC-4BBA-8F72-58A38E0E9B9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6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654360C-585D-4462-8941-6871289080C9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B2EFF3-92C5-4E6E-A74B-D58361EE4B81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58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778ECA5-7ABA-4E25-8200-7853426E2148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EF79F7D-5B10-477D-A902-1D97B1F2AB3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11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AC335-47CF-4BE6-B172-2EC838D0013D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8E9DB-C5B2-4C26-BACC-D7BCADF8E8B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988139"/>
      </p:ext>
    </p:extLst>
  </p:cSld>
  <p:clrMapOvr>
    <a:masterClrMapping/>
  </p:clrMapOvr>
  <p:transition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FE5D03-8C8D-46C9-834C-63C8C29D8A54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53EB9F-BEF0-4B29-BDCC-0FF600E88C3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97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89FD6B0-F6D5-4167-A5D1-6B65B48C064F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C33403D-AD74-4CBF-B329-58A8DEF134A8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15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C4F4F-970C-4BED-BE94-E04C18EA7CE2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3547E-3F29-45CA-83FB-00A0E358ECD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3742"/>
      </p:ext>
    </p:extLst>
  </p:cSld>
  <p:clrMapOvr>
    <a:masterClrMapping/>
  </p:clrMapOvr>
  <p:transition>
    <p:pull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0A89A-1E8A-4E0B-B93B-6B8F7E6723F1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E1705-97E6-4CCE-BB9A-46311728DF5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24764"/>
      </p:ext>
    </p:extLst>
  </p:cSld>
  <p:clrMapOvr>
    <a:masterClrMapping/>
  </p:clrMapOvr>
  <p:transition>
    <p:pull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127000"/>
            <a:ext cx="11827933" cy="695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3933" y="1584326"/>
            <a:ext cx="11887200" cy="2214563"/>
          </a:xfrm>
        </p:spPr>
        <p:txBody>
          <a:bodyPr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990801638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AB23F6-0A7C-4D0F-B492-28EC425B0336}" type="datetimeFigureOut">
              <a:rPr lang="en-US" b="1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9/10/2018</a:t>
            </a:fld>
            <a:endParaRPr lang="en-US" b="1" dirty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407134-E5F2-42F0-800E-049D11F95F6C}" type="slidenum">
              <a:rPr lang="en-US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1E39CC8-DD08-4090-BE48-AAADCA522CBF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5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1" y="3715799"/>
            <a:ext cx="8311487" cy="1411354"/>
          </a:xfrm>
        </p:spPr>
        <p:txBody>
          <a:bodyPr anchor="ctr">
            <a:normAutofit/>
          </a:bodyPr>
          <a:lstStyle/>
          <a:p>
            <a:r>
              <a:rPr lang="en-IN" b="1" dirty="0"/>
              <a:t>Lesson 1</a:t>
            </a:r>
            <a:r>
              <a:rPr lang="en-IN" b="1" dirty="0" smtClean="0"/>
              <a:t>.</a:t>
            </a:r>
            <a:r>
              <a:rPr lang="en-GB" dirty="0">
                <a:solidFill>
                  <a:schemeClr val="tx1"/>
                </a:solidFill>
              </a:rPr>
              <a:t> Styling Angular 4 Components</a:t>
            </a:r>
            <a:endParaRPr lang="en-US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Angular </a:t>
            </a:r>
            <a:r>
              <a:rPr lang="en-GB" sz="4000" dirty="0" smtClean="0">
                <a:solidFill>
                  <a:srgbClr val="FFC000"/>
                </a:solidFill>
              </a:rPr>
              <a:t>Interpolation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8"/>
            <a:ext cx="11709400" cy="5078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800" smtClean="0">
                <a:solidFill>
                  <a:srgbClr val="FFC000"/>
                </a:solidFill>
              </a:rPr>
              <a:t/>
            </a:r>
            <a:br>
              <a:rPr lang="en-GB" altLang="en-US" sz="1800" smtClean="0">
                <a:solidFill>
                  <a:srgbClr val="FFC000"/>
                </a:solidFill>
              </a:rPr>
            </a:br>
            <a:r>
              <a:rPr lang="en-GB" altLang="en-US" sz="1800" smtClean="0">
                <a:solidFill>
                  <a:srgbClr val="FFC000"/>
                </a:solidFill>
              </a:rPr>
              <a:t/>
            </a:r>
            <a:br>
              <a:rPr lang="en-GB" altLang="en-US" sz="1800" smtClean="0">
                <a:solidFill>
                  <a:srgbClr val="FFC000"/>
                </a:solidFill>
              </a:rPr>
            </a:b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800" smtClean="0">
                <a:solidFill>
                  <a:srgbClr val="FFC000"/>
                </a:solidFill>
              </a:rPr>
              <a:t>Interpolation examples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prstClr val="black"/>
              </a:solidFill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1" y="1589091"/>
            <a:ext cx="9817100" cy="96202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1" y="3389313"/>
            <a:ext cx="3175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1" y="3890966"/>
            <a:ext cx="4445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1" y="4381500"/>
            <a:ext cx="353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1" y="4886325"/>
            <a:ext cx="72263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998" y="5343525"/>
            <a:ext cx="34163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1" y="5772150"/>
            <a:ext cx="558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3190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68" y="4409354"/>
            <a:ext cx="10515600" cy="1500187"/>
          </a:xfrm>
          <a:noFill/>
        </p:spPr>
        <p:txBody>
          <a:bodyPr/>
          <a:lstStyle/>
          <a:p>
            <a:r>
              <a:rPr lang="en-US" dirty="0" smtClean="0"/>
              <a:t>Contact:</a:t>
            </a:r>
            <a:r>
              <a:rPr lang="en-IN" dirty="0"/>
              <a:t>rashmipawaskar@synergetics-india.com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70368</TotalTime>
  <Words>35</Words>
  <Application>Microsoft Office PowerPoint</Application>
  <PresentationFormat>Custom</PresentationFormat>
  <Paragraphs>24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Theme2</vt:lpstr>
      <vt:lpstr>1_Metro_Template_Light_16x9</vt:lpstr>
      <vt:lpstr>Core-17</vt:lpstr>
      <vt:lpstr>Concourse</vt:lpstr>
      <vt:lpstr>Lesson 1. Styling Angular 4 Components</vt:lpstr>
      <vt:lpstr>Angular Interpolation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Rashmi</cp:lastModifiedBy>
  <cp:revision>896</cp:revision>
  <dcterms:created xsi:type="dcterms:W3CDTF">2012-08-29T12:19:06Z</dcterms:created>
  <dcterms:modified xsi:type="dcterms:W3CDTF">2018-09-10T04:23:23Z</dcterms:modified>
</cp:coreProperties>
</file>