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</p:sldMasterIdLst>
  <p:notesMasterIdLst>
    <p:notesMasterId r:id="rId9"/>
  </p:notesMasterIdLst>
  <p:sldIdLst>
    <p:sldId id="599" r:id="rId4"/>
    <p:sldId id="750" r:id="rId5"/>
    <p:sldId id="751" r:id="rId6"/>
    <p:sldId id="518" r:id="rId7"/>
    <p:sldId id="7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0"/>
            <p14:sldId id="751"/>
            <p14:sldId id="518"/>
            <p14:sldId id="7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-36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latin typeface="Arial" charset="0"/>
              </a:rPr>
              <a:t>Program Execution in the 21st Century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latin typeface="Arial" charset="0"/>
              </a:rPr>
              <a:t>Feb-May 2004</a:t>
            </a:r>
          </a:p>
        </p:txBody>
      </p:sp>
      <p:sp>
        <p:nvSpPr>
          <p:cNvPr id="1741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latin typeface="Arial" charset="0"/>
              </a:rPr>
              <a:t>©2004 Joe Hummel, All Rights Reserved</a:t>
            </a:r>
          </a:p>
        </p:txBody>
      </p:sp>
      <p:sp>
        <p:nvSpPr>
          <p:cNvPr id="174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E5C5ABBD-EA70-475D-B928-F25CD0C01D2E}" type="slidenum">
              <a:rPr lang="en-US" altLang="en-US" sz="1000">
                <a:latin typeface="Arial" charset="0"/>
              </a:rPr>
              <a:pPr/>
              <a:t>2</a:t>
            </a:fld>
            <a:endParaRPr lang="en-US" altLang="en-US" sz="1000" b="0">
              <a:latin typeface="Arial" charset="0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latin typeface="Arial" charset="0"/>
              </a:rPr>
              <a:t>Program Execution in the 21st Century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latin typeface="Arial" charset="0"/>
              </a:rPr>
              <a:t>Feb-May 2004</a:t>
            </a:r>
          </a:p>
        </p:txBody>
      </p:sp>
      <p:sp>
        <p:nvSpPr>
          <p:cNvPr id="18436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latin typeface="Arial" charset="0"/>
              </a:rPr>
              <a:t>©2004 Joe Hummel, All Rights Reserved</a:t>
            </a:r>
          </a:p>
        </p:txBody>
      </p:sp>
      <p:sp>
        <p:nvSpPr>
          <p:cNvPr id="184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949B5F38-0E0A-488D-BB47-B335AF485B3A}" type="slidenum">
              <a:rPr lang="en-US" altLang="en-US" sz="1000">
                <a:latin typeface="Arial" charset="0"/>
              </a:rPr>
              <a:pPr/>
              <a:t>3</a:t>
            </a:fld>
            <a:endParaRPr lang="en-US" altLang="en-US" sz="1000" b="0">
              <a:latin typeface="Arial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175657599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  <p:sldLayoutId id="21474840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sv-SE" dirty="0">
                <a:solidFill>
                  <a:schemeClr val="tx1"/>
                </a:solidFill>
              </a:rPr>
              <a:t>HTML Attribute vs DOM Property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v-SE" sz="4000" dirty="0" smtClean="0">
                <a:solidFill>
                  <a:srgbClr val="FFC000"/>
                </a:solidFill>
              </a:rPr>
              <a:t>HTML Attribute </a:t>
            </a:r>
            <a:r>
              <a:rPr lang="sv-SE" sz="4000" dirty="0">
                <a:solidFill>
                  <a:srgbClr val="FFC000"/>
                </a:solidFill>
              </a:rPr>
              <a:t>vs </a:t>
            </a:r>
            <a:r>
              <a:rPr lang="sv-SE" sz="4000" dirty="0" smtClean="0">
                <a:solidFill>
                  <a:srgbClr val="FFC000"/>
                </a:solidFill>
              </a:rPr>
              <a:t>DOM Property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228600" y="561976"/>
            <a:ext cx="11709400" cy="507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FFC000"/>
                </a:solidFill>
              </a:rPr>
              <a:t/>
            </a:r>
            <a:br>
              <a:rPr lang="en-GB" altLang="en-US" sz="1800">
                <a:solidFill>
                  <a:srgbClr val="FFC000"/>
                </a:solidFill>
              </a:rPr>
            </a:br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/>
          </a:p>
        </p:txBody>
      </p:sp>
      <p:pic>
        <p:nvPicPr>
          <p:cNvPr id="5131" name="Picture 11" descr="C:\Users\User\Downloads\10\difference between html attribute and proper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038475"/>
            <a:ext cx="66548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 descr="C:\Users\User\Downloads\10\dom property vs attribu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1" y="1300164"/>
            <a:ext cx="53213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5689601" y="1309689"/>
            <a:ext cx="6159500" cy="165258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</a:t>
            </a:r>
            <a:r>
              <a:rPr lang="en-GB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Model.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a browser loads a web page, the browser creates a Document Object Model of that page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92100" y="4129089"/>
            <a:ext cx="4826000" cy="201453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 the HTML elements as objects, their properties, methods and events and it is a standard for accessing, modifying, adding or deleting HTML elements</a:t>
            </a:r>
          </a:p>
        </p:txBody>
      </p:sp>
    </p:spTree>
    <p:extLst>
      <p:ext uri="{BB962C8B-B14F-4D97-AF65-F5344CB8AC3E}">
        <p14:creationId xmlns:p14="http://schemas.microsoft.com/office/powerpoint/2010/main" val="979376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v-SE" sz="4000" dirty="0" smtClean="0">
                <a:solidFill>
                  <a:srgbClr val="FFC000"/>
                </a:solidFill>
              </a:rPr>
              <a:t>HTML Attribute </a:t>
            </a:r>
            <a:r>
              <a:rPr lang="sv-SE" sz="4000" dirty="0">
                <a:solidFill>
                  <a:srgbClr val="FFC000"/>
                </a:solidFill>
              </a:rPr>
              <a:t>vs </a:t>
            </a:r>
            <a:r>
              <a:rPr lang="sv-SE" sz="4000" dirty="0" smtClean="0">
                <a:solidFill>
                  <a:srgbClr val="FFC000"/>
                </a:solidFill>
              </a:rPr>
              <a:t>DOM Property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433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en-US" sz="2000" dirty="0">
                <a:solidFill>
                  <a:srgbClr val="FFC000"/>
                </a:solidFill>
                <a:latin typeface="Franklin Gothic Medium" pitchFamily="34" charset="0"/>
              </a:rPr>
              <a:t>HTML </a:t>
            </a:r>
            <a:r>
              <a:rPr lang="en-GB" altLang="en-US" sz="2000" dirty="0" smtClean="0">
                <a:solidFill>
                  <a:srgbClr val="FFC000"/>
                </a:solidFill>
                <a:latin typeface="Franklin Gothic Medium" pitchFamily="34" charset="0"/>
              </a:rPr>
              <a:t>Element Attribute v/s DOM Property</a:t>
            </a:r>
            <a:endParaRPr lang="en-GB" altLang="en-US" sz="2000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dirty="0">
                <a:latin typeface="Franklin Gothic Medium" pitchFamily="34" charset="0"/>
              </a:rPr>
              <a:t>Attributes are defined by HTML, where as properties are defined by the </a:t>
            </a:r>
            <a:r>
              <a:rPr lang="en-GB" altLang="en-US" sz="1800" dirty="0" smtClean="0">
                <a:latin typeface="Franklin Gothic Medium" pitchFamily="34" charset="0"/>
              </a:rPr>
              <a:t>DOM</a:t>
            </a:r>
            <a:endParaRPr lang="en-GB" altLang="en-US" sz="1800" dirty="0">
              <a:latin typeface="Franklin Gothic Medium" pitchFamily="34" charset="0"/>
            </a:endParaRP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dirty="0">
                <a:latin typeface="Franklin Gothic Medium" pitchFamily="34" charset="0"/>
              </a:rPr>
              <a:t>Attributes initialize DOM properties. Once the initialization complete, the attributes job is </a:t>
            </a:r>
            <a:r>
              <a:rPr lang="en-GB" altLang="en-US" sz="1800" dirty="0" smtClean="0">
                <a:latin typeface="Franklin Gothic Medium" pitchFamily="34" charset="0"/>
              </a:rPr>
              <a:t>done</a:t>
            </a:r>
            <a:endParaRPr lang="en-GB" altLang="en-US" sz="1800" dirty="0">
              <a:latin typeface="Franklin Gothic Medium" pitchFamily="34" charset="0"/>
            </a:endParaRP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dirty="0">
                <a:latin typeface="Franklin Gothic Medium" pitchFamily="34" charset="0"/>
              </a:rPr>
              <a:t>Property values can change, where as attribute </a:t>
            </a:r>
            <a:r>
              <a:rPr lang="en-GB" altLang="en-US" sz="1800" dirty="0" smtClean="0">
                <a:latin typeface="Franklin Gothic Medium" pitchFamily="34" charset="0"/>
              </a:rPr>
              <a:t>value can't</a:t>
            </a:r>
            <a:br>
              <a:rPr lang="en-GB" altLang="en-US" sz="1800" dirty="0" smtClean="0">
                <a:latin typeface="Franklin Gothic Medium" pitchFamily="34" charset="0"/>
              </a:rPr>
            </a:br>
            <a:endParaRPr lang="en-GB" altLang="en-US" sz="1800" dirty="0" smtClean="0"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en-GB" altLang="en-US" sz="2000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GB" altLang="en-US" sz="2000" dirty="0" smtClean="0">
                <a:solidFill>
                  <a:srgbClr val="FFC000"/>
                </a:solidFill>
                <a:latin typeface="Franklin Gothic Medium" pitchFamily="34" charset="0"/>
              </a:rPr>
              <a:t>Important Points</a:t>
            </a:r>
            <a:endParaRPr lang="en-GB" altLang="en-US" sz="2000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dirty="0">
                <a:latin typeface="Franklin Gothic Medium" pitchFamily="34" charset="0"/>
              </a:rPr>
              <a:t>HTML attributes and the DOM properties are different </a:t>
            </a:r>
            <a:r>
              <a:rPr lang="en-GB" altLang="en-US" sz="1800" dirty="0" smtClean="0">
                <a:latin typeface="Franklin Gothic Medium" pitchFamily="34" charset="0"/>
              </a:rPr>
              <a:t>things</a:t>
            </a:r>
            <a:endParaRPr lang="en-GB" altLang="en-US" sz="1800" dirty="0">
              <a:latin typeface="Franklin Gothic Medium" pitchFamily="34" charset="0"/>
            </a:endParaRP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dirty="0">
                <a:latin typeface="Franklin Gothic Medium" pitchFamily="34" charset="0"/>
              </a:rPr>
              <a:t>Angular binding works with properties and events, and not </a:t>
            </a:r>
            <a:r>
              <a:rPr lang="en-GB" altLang="en-US" sz="1800" dirty="0" smtClean="0">
                <a:latin typeface="Franklin Gothic Medium" pitchFamily="34" charset="0"/>
              </a:rPr>
              <a:t>attributes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en-GB" altLang="en-US" sz="1800" dirty="0"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en-GB" altLang="en-US" sz="1800" dirty="0" smtClean="0"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en-GB" altLang="en-US" sz="1800" dirty="0" smtClean="0"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en-GB" altLang="en-US" sz="1800" dirty="0"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en-GB" altLang="en-US" sz="1800" dirty="0" smtClean="0"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en-GB" altLang="en-US" sz="1800" dirty="0" smtClean="0">
              <a:latin typeface="Franklin Gothic Medium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3529014"/>
            <a:ext cx="6311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4824413"/>
            <a:ext cx="6591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>
            <a:off x="2349500" y="3805238"/>
            <a:ext cx="0" cy="3286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2349500" y="4471989"/>
            <a:ext cx="0" cy="3333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/>
          <p:cNvSpPr/>
          <p:nvPr/>
        </p:nvSpPr>
        <p:spPr bwMode="auto">
          <a:xfrm>
            <a:off x="755651" y="4133850"/>
            <a:ext cx="6311900" cy="32385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DOM property, and not attribute</a:t>
            </a:r>
          </a:p>
        </p:txBody>
      </p:sp>
    </p:spTree>
    <p:extLst>
      <p:ext uri="{BB962C8B-B14F-4D97-AF65-F5344CB8AC3E}">
        <p14:creationId xmlns:p14="http://schemas.microsoft.com/office/powerpoint/2010/main" val="28226412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70368</TotalTime>
  <Words>168</Words>
  <Application>Microsoft Office PowerPoint</Application>
  <PresentationFormat>Custom</PresentationFormat>
  <Paragraphs>46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Theme2</vt:lpstr>
      <vt:lpstr>1_Metro_Template_Light_16x9</vt:lpstr>
      <vt:lpstr>Core-17</vt:lpstr>
      <vt:lpstr>Lesson 1. HTML Attribute vs DOM Property</vt:lpstr>
      <vt:lpstr>HTML Attribute vs DOM Property</vt:lpstr>
      <vt:lpstr>HTML Attribute vs DOM Property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898</cp:revision>
  <dcterms:created xsi:type="dcterms:W3CDTF">2012-08-29T12:19:06Z</dcterms:created>
  <dcterms:modified xsi:type="dcterms:W3CDTF">2018-09-10T04:25:42Z</dcterms:modified>
</cp:coreProperties>
</file>