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0"/>
  </p:notesMasterIdLst>
  <p:sldIdLst>
    <p:sldId id="599" r:id="rId5"/>
    <p:sldId id="750" r:id="rId6"/>
    <p:sldId id="751" r:id="rId7"/>
    <p:sldId id="518" r:id="rId8"/>
    <p:sldId id="7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CD1EFD26-1551-4698-8A6B-A9E72B66C422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EB65591-0A1C-4CB3-9B24-E25EC3874FA8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D959D73-9331-4AD0-A726-3201D9A9AAD6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32D4752-792C-4233-9EB4-979A5E735BDE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4CFC552-7CE9-4100-83CB-A9D3B03FD7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80958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A286-40AF-4EF2-84DF-83DA5028703C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1DF06-C359-4355-B6C1-E0AD3C67DA6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92740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20B08D-FF5F-4141-A22C-CD592F6E1D4C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FA6DEC-6B2F-43E5-AB25-131874D5B42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5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43CDB1-D8EE-4850-AC63-4C440353EAB1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A64280-8661-4631-A881-E891C94F876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3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B867B2-DCEA-48A8-950D-8EBD6FCA253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663047-8499-42FE-A912-140A6C83C48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8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D6EF3C-CBC0-4642-A35B-1A513A08FBF6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99A81C-E0E1-4BB0-BA9B-E4096C59C4A4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7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F7109-FB6E-4C30-BAB7-2B9E41ADA42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CC5E5-0EF5-4B00-A2E2-1D2159FD3A8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9403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A8601C-8691-49BB-8ECE-18DE8C9920BD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A56477-0E37-446C-8CB6-A7B2FF0A6FB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6D7739-5C7C-4F76-9B14-387662ECBEF8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EC12514-4080-459B-887E-60F3F2275C4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66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5079D-41C4-4B0D-B679-F5AFF1BC1DB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00B4B-F0E3-4E32-8E8B-1DCAA20F9699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13223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2ACED-0B5D-4D66-8309-0935E004D23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0AD75-A472-4BFA-B0A2-E3129872AF50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51554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477921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BB7F7-BF1C-476D-98F6-F14D1BC8013B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7D2953-D38E-42A5-B2D2-AC3B63FAA6F4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4FD684B2-5F14-4BAC-924A-42F07F3E352C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8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sv-SE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Angular 4 Event Binding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FFC000"/>
                </a:solidFill>
              </a:rPr>
              <a:t>Angular4 Event Binding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228600" y="561977"/>
            <a:ext cx="1170940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/>
            </a:r>
            <a:b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</a:b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These bindings flow data in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one direction </a:t>
            </a:r>
            <a:r>
              <a:rPr lang="en-GB" altLang="en-US" sz="1800" b="1" dirty="0" err="1" smtClean="0">
                <a:solidFill>
                  <a:prstClr val="black"/>
                </a:solidFill>
                <a:latin typeface="Franklin Gothic Medium" pitchFamily="34" charset="0"/>
              </a:rPr>
              <a:t>i.e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from a component class property to an HTML element property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Interpolation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Property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Attribute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Class Binding</a:t>
            </a:r>
          </a:p>
          <a:p>
            <a:pPr marL="285750" indent="-28575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Style Binding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Event binding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flows data in the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opposite direction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</a:t>
            </a:r>
            <a:r>
              <a:rPr lang="en-GB" altLang="en-US" sz="1800" b="1" dirty="0" err="1" smtClean="0">
                <a:solidFill>
                  <a:prstClr val="black"/>
                </a:solidFill>
                <a:latin typeface="Franklin Gothic Medium" pitchFamily="34" charset="0"/>
              </a:rPr>
              <a:t>i.e</a:t>
            </a:r>
            <a:r>
              <a:rPr lang="en-GB" altLang="en-US" sz="1800" b="1" dirty="0" smtClean="0">
                <a:solidFill>
                  <a:prstClr val="black"/>
                </a:solidFill>
                <a:latin typeface="Franklin Gothic Medium" pitchFamily="34" charset="0"/>
              </a:rPr>
              <a:t> </a:t>
            </a: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from an HTML element to a component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800" b="1" dirty="0" smtClean="0">
                <a:solidFill>
                  <a:srgbClr val="FFC000"/>
                </a:solidFill>
                <a:latin typeface="Franklin Gothic Medium" pitchFamily="34" charset="0"/>
              </a:rPr>
              <a:t>Event Binding alternative syntax (canonical form)</a:t>
            </a:r>
          </a:p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GB" altLang="en-US" sz="1800" b="1" dirty="0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5295900"/>
            <a:ext cx="599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214816"/>
            <a:ext cx="5829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752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smtClean="0">
                <a:solidFill>
                  <a:srgbClr val="FFC000"/>
                </a:solidFill>
              </a:rPr>
              <a:t>Angular4 </a:t>
            </a:r>
            <a:r>
              <a:rPr lang="en-GB" sz="4000" dirty="0" smtClean="0">
                <a:solidFill>
                  <a:srgbClr val="FFC000"/>
                </a:solidFill>
              </a:rPr>
              <a:t>Event Binding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8451" y="6511925"/>
            <a:ext cx="67945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3316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prstClr val="black"/>
              </a:solidFill>
            </a:endParaRPr>
          </a:p>
        </p:txBody>
      </p:sp>
      <p:pic>
        <p:nvPicPr>
          <p:cNvPr id="14338" name="Picture 2" descr="C:\Test\angular 2 click event 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93741"/>
            <a:ext cx="26924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C:\Test\angular 2 click event binding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693738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3154363"/>
            <a:ext cx="58293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646113"/>
            <a:ext cx="4745567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67" y="693741"/>
            <a:ext cx="3263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208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56</Words>
  <Application>Microsoft Office PowerPoint</Application>
  <PresentationFormat>Custom</PresentationFormat>
  <Paragraphs>45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Theme2</vt:lpstr>
      <vt:lpstr>1_Metro_Template_Light_16x9</vt:lpstr>
      <vt:lpstr>Core-17</vt:lpstr>
      <vt:lpstr>Concourse</vt:lpstr>
      <vt:lpstr>Lesson 1. Angular 4 Event Binding</vt:lpstr>
      <vt:lpstr>Angular4 Event Binding</vt:lpstr>
      <vt:lpstr>Angular4 Event Binding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900</cp:revision>
  <dcterms:created xsi:type="dcterms:W3CDTF">2012-08-29T12:19:06Z</dcterms:created>
  <dcterms:modified xsi:type="dcterms:W3CDTF">2018-09-10T04:39:29Z</dcterms:modified>
</cp:coreProperties>
</file>