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0"/>
  </p:notesMasterIdLst>
  <p:sldIdLst>
    <p:sldId id="599" r:id="rId5"/>
    <p:sldId id="750" r:id="rId6"/>
    <p:sldId id="751" r:id="rId7"/>
    <p:sldId id="518" r:id="rId8"/>
    <p:sldId id="7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518"/>
            <p14:sldId id="7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741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74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4D7DE56B-4CFF-4CE3-9487-1E7EFFEAA025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843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F931F13C-FDCA-4252-9DCA-3C8BA974B09F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1C4805AD-CB7C-4DB8-8220-E73A77B20231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59F6EF5-161A-49AE-9237-5E35B8CA7E6E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4287F67-FDFA-4559-9F6C-DC75A21B7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16287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7432F-84E5-47A3-8323-B70A6120B9E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8CE80-F7C6-4176-99C6-9E9D8D0A0E5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68213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473ACA-966D-43A8-B66A-15901E0564A1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4939E6-F1F9-4096-BDC7-4E129AB2F8D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6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DD9ED2-34B5-47C4-92F9-29FF08AE9D6B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FFF0EB-4FD4-4C28-99BD-0016CA08CAF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8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748434-4863-473D-BFEC-BBB812C2249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C03ED0-800B-450A-A694-8255254210C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31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16DDF6-6F4A-4BFC-8352-CAB3C5A769A5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D41326-883C-4DC3-8DDE-DE5BDADA4B5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89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DEE66-E7C9-4042-AB80-0D64E8954D9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6358D-ADC1-4087-9F1C-B4BBD8A51A1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6691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E884ED-EE49-42BD-9ED3-B051E337AA0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1C28FE-9D78-4738-A240-0618697B5A8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46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A49A4F8-0602-4AB2-BECE-7CBB39F4CD60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D1A9FC7-BA54-45E7-A51A-BB9817FFF2D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6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A0DFC-830D-4902-9751-63CC89BC69E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0FF46-D1E0-4620-BBDD-52189CFB4F5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57424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539C7-803A-4B5F-9D78-9AD8645DC9F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C0E77-B755-4914-AC06-098A0386A58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40640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03104299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1F7045-BF0B-4EEF-8033-4DEEFCD91C35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916597-3E1C-42E3-BA17-AB80A2FCC8FC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14176B88-63CA-44A6-A9F4-891DEFD93CBB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Two way data binding in angular 4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Two way Data Binding in Angular </a:t>
            </a:r>
            <a:r>
              <a:rPr lang="en-GB" sz="4000" dirty="0" smtClean="0">
                <a:solidFill>
                  <a:srgbClr val="FFC000"/>
                </a:solidFill>
              </a:rPr>
              <a:t>4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8"/>
            <a:ext cx="11709400" cy="507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>
                <a:solidFill>
                  <a:srgbClr val="FFC000"/>
                </a:solidFill>
                <a:latin typeface="Franklin Gothic Medium" pitchFamily="34" charset="0"/>
              </a:rPr>
              <a:t>Two way Data Binding in Angular 4</a:t>
            </a: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 OR</a:t>
            </a:r>
            <a:endParaRPr lang="en-GB" altLang="en-US" sz="1800" b="1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Import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 </a:t>
            </a:r>
            <a:r>
              <a:rPr lang="en-GB" altLang="en-US" sz="1800" b="1" dirty="0" err="1" smtClean="0">
                <a:solidFill>
                  <a:srgbClr val="FFC000"/>
                </a:solidFill>
                <a:latin typeface="Franklin Gothic Medium" pitchFamily="34" charset="0"/>
              </a:rPr>
              <a:t>ngModel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 </a:t>
            </a: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directive 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from Angular </a:t>
            </a:r>
            <a:r>
              <a:rPr lang="en-GB" altLang="en-US" sz="1800" b="1" dirty="0">
                <a:solidFill>
                  <a:prstClr val="black"/>
                </a:solidFill>
                <a:latin typeface="Franklin Gothic Medium" pitchFamily="34" charset="0"/>
              </a:rPr>
              <a:t>system module called </a:t>
            </a:r>
            <a:r>
              <a:rPr lang="en-GB" altLang="en-US" sz="1800" b="1" dirty="0" err="1">
                <a:solidFill>
                  <a:srgbClr val="FFC000"/>
                </a:solidFill>
                <a:latin typeface="Franklin Gothic Medium" pitchFamily="34" charset="0"/>
              </a:rPr>
              <a:t>FormsModule</a:t>
            </a:r>
            <a:endParaRPr lang="en-GB" altLang="en-US" sz="1800" b="1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793878"/>
            <a:ext cx="7620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1" y="2432050"/>
            <a:ext cx="33909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267200"/>
            <a:ext cx="67056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 descr="C:\Test\angular 2 2 way binding examp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1" y="1793875"/>
            <a:ext cx="3467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990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Two way Data Binding in Angular </a:t>
            </a:r>
            <a:r>
              <a:rPr lang="en-GB" sz="4000" dirty="0" smtClean="0">
                <a:solidFill>
                  <a:srgbClr val="FFC000"/>
                </a:solidFill>
              </a:rPr>
              <a:t>4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  <a:t>Syntax </a:t>
            </a:r>
            <a:r>
              <a:rPr lang="en-GB" altLang="en-US" sz="2000" b="1" dirty="0">
                <a:solidFill>
                  <a:srgbClr val="FFC000"/>
                </a:solidFill>
                <a:latin typeface="Franklin Gothic Medium" pitchFamily="34" charset="0"/>
              </a:rPr>
              <a:t>for using two-way data binding in Angular</a:t>
            </a:r>
            <a: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endParaRPr lang="en-GB" altLang="en-US" sz="2000" b="1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2000" b="1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endParaRPr lang="en-GB" altLang="en-US" sz="20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 smtClean="0">
                <a:solidFill>
                  <a:prstClr val="black"/>
                </a:solidFill>
                <a:latin typeface="Franklin Gothic Medium" pitchFamily="34" charset="0"/>
              </a:rPr>
              <a:t>The </a:t>
            </a:r>
            <a:r>
              <a:rPr lang="en-GB" altLang="en-US" sz="2000" b="1" dirty="0">
                <a:solidFill>
                  <a:srgbClr val="FFC000"/>
                </a:solidFill>
                <a:latin typeface="Franklin Gothic Medium" pitchFamily="34" charset="0"/>
              </a:rPr>
              <a:t>square brackets </a:t>
            </a:r>
            <a:r>
              <a:rPr lang="en-GB" altLang="en-US" sz="2000" b="1" dirty="0">
                <a:solidFill>
                  <a:prstClr val="black"/>
                </a:solidFill>
                <a:latin typeface="Franklin Gothic Medium" pitchFamily="34" charset="0"/>
              </a:rPr>
              <a:t>on the outside are for </a:t>
            </a:r>
            <a:r>
              <a:rPr lang="en-GB" altLang="en-US" sz="2000" b="1" dirty="0">
                <a:solidFill>
                  <a:srgbClr val="FFC000"/>
                </a:solidFill>
                <a:latin typeface="Franklin Gothic Medium" pitchFamily="34" charset="0"/>
              </a:rPr>
              <a:t>property binding 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>
                <a:solidFill>
                  <a:prstClr val="black"/>
                </a:solidFill>
                <a:latin typeface="Franklin Gothic Medium" pitchFamily="34" charset="0"/>
              </a:rPr>
              <a:t>The </a:t>
            </a:r>
            <a:r>
              <a:rPr lang="en-GB" altLang="en-US" sz="2000" b="1" dirty="0">
                <a:solidFill>
                  <a:srgbClr val="FFC000"/>
                </a:solidFill>
                <a:latin typeface="Franklin Gothic Medium" pitchFamily="34" charset="0"/>
              </a:rPr>
              <a:t>parentheses</a:t>
            </a:r>
            <a:r>
              <a:rPr lang="en-GB" altLang="en-US" sz="2000" b="1" dirty="0">
                <a:solidFill>
                  <a:prstClr val="black"/>
                </a:solidFill>
                <a:latin typeface="Franklin Gothic Medium" pitchFamily="34" charset="0"/>
              </a:rPr>
              <a:t> on the inside are for </a:t>
            </a:r>
            <a:r>
              <a:rPr lang="en-GB" altLang="en-US" sz="2000" b="1" dirty="0">
                <a:solidFill>
                  <a:srgbClr val="FFC000"/>
                </a:solidFill>
                <a:latin typeface="Franklin Gothic Medium" pitchFamily="34" charset="0"/>
              </a:rPr>
              <a:t>event binding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2000" b="1" dirty="0">
                <a:solidFill>
                  <a:prstClr val="black"/>
                </a:solidFill>
                <a:latin typeface="Franklin Gothic Medium" pitchFamily="34" charset="0"/>
              </a:rPr>
              <a:t>To easily remember this syntax, compare it to a </a:t>
            </a:r>
            <a:r>
              <a:rPr lang="en-GB" altLang="en-US" sz="2000" b="1" dirty="0">
                <a:solidFill>
                  <a:srgbClr val="FFC000"/>
                </a:solidFill>
                <a:latin typeface="Franklin Gothic Medium" pitchFamily="34" charset="0"/>
              </a:rPr>
              <a:t>banana in a </a:t>
            </a:r>
            <a:r>
              <a:rPr lang="en-GB" altLang="en-US" sz="2000" b="1" dirty="0" smtClean="0">
                <a:solidFill>
                  <a:srgbClr val="FFC000"/>
                </a:solidFill>
                <a:latin typeface="Franklin Gothic Medium" pitchFamily="34" charset="0"/>
              </a:rPr>
              <a:t>box </a:t>
            </a: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endParaRPr lang="en-GB" altLang="en-US" sz="2000" b="1" dirty="0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1" y="990600"/>
            <a:ext cx="3416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302" y="2417766"/>
            <a:ext cx="647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4051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70375</TotalTime>
  <Words>75</Words>
  <Application>Microsoft Office PowerPoint</Application>
  <PresentationFormat>Custom</PresentationFormat>
  <Paragraphs>37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Theme2</vt:lpstr>
      <vt:lpstr>1_Metro_Template_Light_16x9</vt:lpstr>
      <vt:lpstr>Core-17</vt:lpstr>
      <vt:lpstr>Concourse</vt:lpstr>
      <vt:lpstr>Lesson 1. Two way data binding in angular 4</vt:lpstr>
      <vt:lpstr>Two way Data Binding in Angular 4</vt:lpstr>
      <vt:lpstr>Two way Data Binding in Angular 4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901</cp:revision>
  <dcterms:created xsi:type="dcterms:W3CDTF">2012-08-29T12:19:06Z</dcterms:created>
  <dcterms:modified xsi:type="dcterms:W3CDTF">2018-09-10T04:40:48Z</dcterms:modified>
</cp:coreProperties>
</file>