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0"/>
  </p:notesMasterIdLst>
  <p:sldIdLst>
    <p:sldId id="599" r:id="rId5"/>
    <p:sldId id="750" r:id="rId6"/>
    <p:sldId id="751" r:id="rId7"/>
    <p:sldId id="518" r:id="rId8"/>
    <p:sldId id="7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F5116F2B-4203-4507-9EEE-DCE6F61473AA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1D9903DA-F22E-4441-931A-4DDC8398623A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0642500 h 528"/>
                <a:gd name="T6" fmla="*/ 12003212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05155CB5-07D3-4CA5-A2E5-B636503A75CF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9D0612-8381-4023-BA00-07158B5FDDF0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BF9F43B-7C6C-4EB1-A364-C525C009AD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803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A1CF4-C4E6-4825-9387-5104BA50625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BF04-2528-4CEE-AEE3-C4B06C65431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36682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317E6F-AEE7-49AF-BFE5-B18253D4D555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24C3CA-D62B-4FBA-8784-6D364B7BFEB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6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268551-F5C2-4F0C-B3B7-0C242E48929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658708-B291-4151-B0E5-002299105A1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0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F79DDD-EB4F-48FB-865E-0A4C674613C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B16D5D-5901-4390-983A-01D6D9AE8E0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8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5AD824-47F4-4F01-9949-866D55FB0085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9CB0F6-4B78-4EA7-91FC-E5FBF96AD10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D75B3-FA5A-455E-A3E7-803113EA04D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EFDC-020F-46D3-85D5-7191DF44AEF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3845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7FC198-5EE9-4953-B7F0-D3C59067A45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BD0562-D350-4CA4-82D6-075EB202BEF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0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B780100-668B-4F8D-B627-598054AD1ABC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915F197-9C9F-480E-8F8A-4AD7E2F813A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8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EA21-168A-48A8-B1E4-9813CD9D68B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8FDF9-DD59-48FD-A532-6D320975D86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30266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50D15-D500-4894-9065-2E80DB899A1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C4EC1-8D4C-4A28-B587-F9A46AAF7E2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02184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67882603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FFCE9-C974-47E2-A39D-E425541DC733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1398F6-365C-43D5-95DE-2A243760A33C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CD0E354-5CB3-41DF-BBB7-FE92A2EF92A7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3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Two way data binding in angular 4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err="1">
                <a:solidFill>
                  <a:srgbClr val="FFC000"/>
                </a:solidFill>
              </a:rPr>
              <a:t>ngFor</a:t>
            </a:r>
            <a:r>
              <a:rPr lang="en-GB" sz="4000" dirty="0">
                <a:solidFill>
                  <a:srgbClr val="FFC000"/>
                </a:solidFill>
              </a:rPr>
              <a:t> </a:t>
            </a:r>
            <a:r>
              <a:rPr lang="en-GB" sz="4000" dirty="0" smtClean="0">
                <a:solidFill>
                  <a:srgbClr val="FFC000"/>
                </a:solidFill>
              </a:rPr>
              <a:t>Directive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2" name="Picture 10" descr="C:\Users\User\Downloads\16\16 -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9" y="1651000"/>
            <a:ext cx="11512551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C:\Users\User\Downloads\16\Angular ngFor direct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1" y="3067053"/>
            <a:ext cx="5981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cxnSpLocks noChangeShapeType="1"/>
            <a:stCxn id="2" idx="2"/>
          </p:cNvCxnSpPr>
          <p:nvPr/>
        </p:nvCxnSpPr>
        <p:spPr bwMode="auto">
          <a:xfrm>
            <a:off x="6083300" y="2800352"/>
            <a:ext cx="0" cy="1304925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7574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err="1">
                <a:solidFill>
                  <a:srgbClr val="FFC000"/>
                </a:solidFill>
              </a:rPr>
              <a:t>ngFor</a:t>
            </a:r>
            <a:r>
              <a:rPr lang="en-GB" sz="4000" dirty="0">
                <a:solidFill>
                  <a:srgbClr val="FFC000"/>
                </a:solidFill>
              </a:rPr>
              <a:t> </a:t>
            </a:r>
            <a:r>
              <a:rPr lang="en-GB" sz="4000" dirty="0" smtClean="0">
                <a:solidFill>
                  <a:srgbClr val="FFC000"/>
                </a:solidFill>
              </a:rPr>
              <a:t>Directive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pic>
        <p:nvPicPr>
          <p:cNvPr id="17410" name="Picture 2" descr="C:\Users\User\Downloads\16\1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1" y="838203"/>
            <a:ext cx="59817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C:\Users\User\Downloads\16\Angular ngFor direct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1" y="4191003"/>
            <a:ext cx="5981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6235700" y="3533778"/>
            <a:ext cx="0" cy="652463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0500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70375</TotalTime>
  <Words>59</Words>
  <Application>Microsoft Office PowerPoint</Application>
  <PresentationFormat>Custom</PresentationFormat>
  <Paragraphs>30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Theme2</vt:lpstr>
      <vt:lpstr>1_Metro_Template_Light_16x9</vt:lpstr>
      <vt:lpstr>Core-17</vt:lpstr>
      <vt:lpstr>Concourse</vt:lpstr>
      <vt:lpstr>Lesson 1. Two way data binding in angular 4</vt:lpstr>
      <vt:lpstr>Angular ngFor Directive</vt:lpstr>
      <vt:lpstr>Angular ngFor Directive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902</cp:revision>
  <dcterms:created xsi:type="dcterms:W3CDTF">2012-08-29T12:19:06Z</dcterms:created>
  <dcterms:modified xsi:type="dcterms:W3CDTF">2018-09-10T04:43:57Z</dcterms:modified>
</cp:coreProperties>
</file>