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0"/>
  </p:notesMasterIdLst>
  <p:sldIdLst>
    <p:sldId id="599" r:id="rId5"/>
    <p:sldId id="750" r:id="rId6"/>
    <p:sldId id="751" r:id="rId7"/>
    <p:sldId id="518" r:id="rId8"/>
    <p:sldId id="7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518"/>
            <p14:sldId id="7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741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74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0A2788E3-0F74-48AB-9DF8-08C3178D85C9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843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96145DF3-2513-4202-AD15-044C33118A64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597753D-9F93-48E0-953E-2D1C17C17D57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6925385-8DBC-4B8E-9A80-820F0AC425C3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AE33BA8-39B9-4C79-9ACF-11643E8A61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68090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E5B1-AAEE-4567-8A32-8BEDC6B5305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1541B-A488-4B48-9965-4A9222330EF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9877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75B284-0DFF-4428-8476-1A98F5E925F1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D0A9D4-43B7-468B-A102-F2C5BA654E0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4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EBC1DE-BB42-47C7-AB89-33825ABB6AD0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E11FD6-5DF8-4855-89FF-F2E84A0CF37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348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C6B134-BCEF-4B3F-8537-732360A079C8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28B2AB-8930-4914-91B0-6107C096C1C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66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3BE0434-2799-432D-A7E9-A39CF44CFC49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0E7010-4365-467F-BD98-8EAC85D8EBE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2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567F2-25A3-4A51-8046-A83DE2B66DC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22B34-A4AF-41DC-A9C4-68DE3551D0B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20316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0E0D4D-5AC3-4D88-A18D-1AD98BDD861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796D95-7897-4D22-A0DA-766E44D4D84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05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AC1291-8015-4B04-833F-3DCA0599B105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D6EE9F6-D765-4D9E-A4BF-89391F9AC91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7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454FF-84B7-4FA3-8D28-EEA5FBAD656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8BCBB-0C90-40B9-8AC8-6E3CC175BAD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0382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B3F0E-4706-4DFF-A866-4CF39A26350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B6D68-3861-43D2-B2C9-13A241CBE9C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7981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16241365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EB92C1-A054-4495-AE67-FCD8581B5FC1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dirty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4589D9-8791-4F4C-B2F4-88B8EA52E85B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FF7931B-718B-413E-ADFF-0C06EFC8326D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9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Angular Pipes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>
                <a:solidFill>
                  <a:srgbClr val="FFC000"/>
                </a:solidFill>
              </a:rPr>
              <a:t>Angular Pipes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Pipes in Angular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Transform </a:t>
            </a: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data</a:t>
            </a: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 before 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display</a:t>
            </a:r>
            <a:b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</a:b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Built in pipes include </a:t>
            </a: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lowercase, uppercase, decimal, date, percent, currency </a:t>
            </a:r>
            <a:r>
              <a:rPr lang="en-GB" altLang="en-US" sz="1800" b="1" dirty="0" err="1" smtClean="0">
                <a:solidFill>
                  <a:prstClr val="black"/>
                </a:solidFill>
                <a:latin typeface="Franklin Gothic Medium" pitchFamily="34" charset="0"/>
              </a:rPr>
              <a:t>etc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</a:b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To apply a pipe on a bound property use the </a:t>
            </a: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pipe character " | "</a:t>
            </a: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We </a:t>
            </a: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can also </a:t>
            </a: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chain pipes</a:t>
            </a: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Pass </a:t>
            </a: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parameters</a:t>
            </a: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 to pipe using </a:t>
            </a: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colon " : "</a:t>
            </a: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We can also create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custom pipes</a:t>
            </a:r>
            <a:endParaRPr lang="en-GB" altLang="en-US" sz="1800" b="1" dirty="0">
              <a:solidFill>
                <a:srgbClr val="FFC000"/>
              </a:solidFill>
              <a:latin typeface="Franklin Gothic Medium" pitchFamily="34" charset="0"/>
            </a:endParaRPr>
          </a:p>
        </p:txBody>
      </p:sp>
      <p:pic>
        <p:nvPicPr>
          <p:cNvPr id="2" name="Picture 10" descr="C:\Test\18 -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3095625"/>
            <a:ext cx="4940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C:\Test\18 - 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3924300"/>
            <a:ext cx="67056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 descr="C:\Test\18 - 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4719641"/>
            <a:ext cx="8231716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052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>
                <a:solidFill>
                  <a:srgbClr val="FFC000"/>
                </a:solidFill>
              </a:rPr>
              <a:t>Angular Pipes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>To read more about angular built-in pipes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</p:txBody>
      </p:sp>
      <p:pic>
        <p:nvPicPr>
          <p:cNvPr id="6152" name="Picture 8" descr="C:\Test\18 -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17575"/>
            <a:ext cx="5740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163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70375</TotalTime>
  <Words>59</Words>
  <Application>Microsoft Office PowerPoint</Application>
  <PresentationFormat>Custom</PresentationFormat>
  <Paragraphs>33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Theme2</vt:lpstr>
      <vt:lpstr>1_Metro_Template_Light_16x9</vt:lpstr>
      <vt:lpstr>Core-17</vt:lpstr>
      <vt:lpstr>Concourse</vt:lpstr>
      <vt:lpstr>Lesson 1. Angular Pipes</vt:lpstr>
      <vt:lpstr>Angular Pipes</vt:lpstr>
      <vt:lpstr>Angular Pipes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903</cp:revision>
  <dcterms:created xsi:type="dcterms:W3CDTF">2012-08-29T12:19:06Z</dcterms:created>
  <dcterms:modified xsi:type="dcterms:W3CDTF">2018-09-10T04:47:17Z</dcterms:modified>
</cp:coreProperties>
</file>