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2"/>
  </p:notesMasterIdLst>
  <p:sldIdLst>
    <p:sldId id="599" r:id="rId5"/>
    <p:sldId id="750" r:id="rId6"/>
    <p:sldId id="751" r:id="rId7"/>
    <p:sldId id="752" r:id="rId8"/>
    <p:sldId id="753" r:id="rId9"/>
    <p:sldId id="518" r:id="rId10"/>
    <p:sldId id="7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753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94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FCD7226-3109-41E8-B9EB-1FE6D61216C5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04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4515CD76-D434-4CA2-9435-7CDE17F73E6C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15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B9AB3EA4-C998-4017-9BCA-14493FA8BB9A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253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127586FF-1A41-478B-AEA7-1EF7ED4751D6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6F3EB58-BEB0-4DED-A3CC-9F7FE1AC74A5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66A522-A0AC-4417-95AC-3C43E3737121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814C1CD-BADB-408E-95B9-7B2FB850C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305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EA811-765F-48C6-BCFB-54793F3D0D3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D7B1-641E-4BAE-80D6-CB49D5828F3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3334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147495-E2A8-44BD-819C-A5307CEDB4A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BDC6F-4C37-4E14-BD87-7DED06F3F0F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610E00-2E5E-402F-A201-5DD05FFA98F6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9E4F1A-CC92-4A92-8DF4-400D3C54C36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0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C20DB1-6CFF-4882-9CF9-932939339C2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E5241F-F786-40EC-BD7C-4C64F4A0F2F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1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946E8-F553-414E-A749-E7931A4ED83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74F767-9277-44A1-9065-BE1A544B9E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9D74F-B906-47A4-998E-F2A5F430DDC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68B71-98E0-4D63-AF47-CF01A8E16BF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473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EDD4E0-5093-45E9-A659-68BD6ABA5F2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A7629D-EE1D-412A-AD80-C8737230E82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3E69AD7-C19D-418D-A4A3-99136D728855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738C52B-12D3-439F-87F2-94C12E9C546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E7CC-CBF8-4B54-A24E-3578619B18F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C09F5-9863-4085-B989-AA75A2689F0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5380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1E2F0-13C9-436C-B332-D1EA0155ACE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4D8D-5138-4204-927B-429F3886AF7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7798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54897067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E9E34-E8CD-4433-B12F-64707317F2F0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0BECD-5D40-45E5-AE37-02BD71CD03CF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8FE7013-356A-4059-AC08-1CB4B2E28998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Pipes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Custom Pipe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5127" name="Picture 7" descr="C:\Users\User\Downloads\19\how to create custom pipe in angula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404941"/>
            <a:ext cx="65278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57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Custom Pipe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42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1 : </a:t>
            </a:r>
            <a:r>
              <a:rPr lang="en-GB" altLang="en-US" sz="2000" smtClean="0">
                <a:solidFill>
                  <a:prstClr val="black"/>
                </a:solidFill>
              </a:rPr>
              <a:t>Create the custom pipe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5129" name="Picture 9" descr="C:\Users\User\Downloads\19\19 -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6" y="2038350"/>
            <a:ext cx="810471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455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Custom Pipe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42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2 : </a:t>
            </a:r>
            <a:r>
              <a:rPr lang="en-GB" altLang="en-US" sz="2000" smtClean="0">
                <a:solidFill>
                  <a:prstClr val="black"/>
                </a:solidFill>
              </a:rPr>
              <a:t>Declare the custom pipe in the module where you need it</a:t>
            </a:r>
            <a:r>
              <a:rPr lang="en-GB" altLang="en-US" sz="1800" smtClean="0">
                <a:solidFill>
                  <a:prstClr val="black"/>
                </a:solidFill>
              </a:rPr>
              <a:t/>
            </a:r>
            <a:br>
              <a:rPr lang="en-GB" altLang="en-US" sz="1800" smtClean="0">
                <a:solidFill>
                  <a:prstClr val="black"/>
                </a:solidFill>
              </a:rPr>
            </a:b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16386" name="Picture 2" descr="C:\Users\User\Downloads\19\19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6" y="971550"/>
            <a:ext cx="1041611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56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Custom Pipe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233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3 : </a:t>
            </a:r>
            <a:r>
              <a:rPr lang="en-GB" altLang="en-US" sz="2000" smtClean="0">
                <a:solidFill>
                  <a:prstClr val="black"/>
                </a:solidFill>
              </a:rPr>
              <a:t>Use the custom pipe just like any other built-in angular pipe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17410" name="Picture 2" descr="C:\Users\User\Downloads\19\19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6" y="938216"/>
            <a:ext cx="8942916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680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122</Words>
  <Application>Microsoft Office PowerPoint</Application>
  <PresentationFormat>Custom</PresentationFormat>
  <Paragraphs>60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Theme2</vt:lpstr>
      <vt:lpstr>1_Metro_Template_Light_16x9</vt:lpstr>
      <vt:lpstr>Core-17</vt:lpstr>
      <vt:lpstr>Concourse</vt:lpstr>
      <vt:lpstr>Lesson 1. Angular Pipes</vt:lpstr>
      <vt:lpstr>Angular Custom Pipe</vt:lpstr>
      <vt:lpstr>Angular Custom Pipe</vt:lpstr>
      <vt:lpstr>Angular Custom Pipe</vt:lpstr>
      <vt:lpstr>Angular Custom Pipe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904</cp:revision>
  <dcterms:created xsi:type="dcterms:W3CDTF">2012-08-29T12:19:06Z</dcterms:created>
  <dcterms:modified xsi:type="dcterms:W3CDTF">2018-09-10T04:48:08Z</dcterms:modified>
</cp:coreProperties>
</file>