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027" r:id="rId2"/>
    <p:sldMasterId id="2147484058" r:id="rId3"/>
    <p:sldMasterId id="2147484076" r:id="rId4"/>
  </p:sldMasterIdLst>
  <p:notesMasterIdLst>
    <p:notesMasterId r:id="rId11"/>
  </p:notesMasterIdLst>
  <p:sldIdLst>
    <p:sldId id="599" r:id="rId5"/>
    <p:sldId id="750" r:id="rId6"/>
    <p:sldId id="751" r:id="rId7"/>
    <p:sldId id="752" r:id="rId8"/>
    <p:sldId id="518" r:id="rId9"/>
    <p:sldId id="7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2CB13A-2106-4E86-B1D5-81C84F239D71}">
          <p14:sldIdLst>
            <p14:sldId id="599"/>
            <p14:sldId id="750"/>
            <p14:sldId id="751"/>
            <p14:sldId id="752"/>
            <p14:sldId id="518"/>
            <p14:sldId id="7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CC00"/>
    <a:srgbClr val="FFFFCC"/>
    <a:srgbClr val="FFFF99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77639" autoAdjust="0"/>
  </p:normalViewPr>
  <p:slideViewPr>
    <p:cSldViewPr snapToGrid="0">
      <p:cViewPr>
        <p:scale>
          <a:sx n="66" d="100"/>
          <a:sy n="66" d="100"/>
        </p:scale>
        <p:origin x="-72" y="-36"/>
      </p:cViewPr>
      <p:guideLst>
        <p:guide orient="horz" pos="2136"/>
        <p:guide pos="3888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>
        <p:scale>
          <a:sx n="120" d="100"/>
          <a:sy n="120" d="100"/>
        </p:scale>
        <p:origin x="1458" y="-18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71A4-8B90-4BEE-A9B6-6891E5228873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6DC10-7DDF-436C-802A-9238181F7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3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638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63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89A67541-DC04-45E3-9996-BCF524B3AC3F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7411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741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74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F52E2D0F-144E-48F4-9B09-DA0E912B0DFB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200">
                <a:solidFill>
                  <a:prstClr val="black"/>
                </a:solidFill>
                <a:latin typeface="Arial" charset="0"/>
              </a:rPr>
              <a:t>Program Execution in the 21st Century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1000" b="0">
                <a:solidFill>
                  <a:prstClr val="black"/>
                </a:solidFill>
                <a:latin typeface="Arial" charset="0"/>
              </a:rPr>
              <a:t>Feb-May 2004</a:t>
            </a:r>
          </a:p>
        </p:txBody>
      </p:sp>
      <p:sp>
        <p:nvSpPr>
          <p:cNvPr id="1843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r>
              <a:rPr lang="en-US" altLang="en-US" sz="600" b="0">
                <a:solidFill>
                  <a:prstClr val="black"/>
                </a:solidFill>
                <a:latin typeface="Arial" charset="0"/>
              </a:rPr>
              <a:t>©2004 Joe Hummel, All Rights Reserved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30543" indent="-280978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23912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573477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23041" indent="-224782" defTabSz="886642" eaLnBrk="0" hangingPunct="0"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47260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22171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371736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21300" indent="-224782" defTabSz="886642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fld id="{34E6E177-1A8D-41BF-AD31-C9677EF0641D}" type="slidenum">
              <a:rPr lang="en-US" altLang="en-US" sz="100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 altLang="en-US" sz="1000" b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3901" y="686543"/>
            <a:ext cx="4550199" cy="3428022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6DC10-7DDF-436C-802A-9238181F71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8994077" y="6079902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 dirty="0"/>
              <a:t>By Chandrashekhar Deshpande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769600" cy="792162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225827"/>
          </a:xfrm>
        </p:spPr>
        <p:txBody>
          <a:bodyPr>
            <a:normAutofit/>
          </a:bodyPr>
          <a:lstStyle>
            <a:lvl1pPr>
              <a:buSzPct val="75000"/>
              <a:buFont typeface="Wingdings 2" pitchFamily="18" charset="2"/>
              <a:buChar char="¢"/>
              <a:defRPr sz="2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SzPct val="75000"/>
              <a:buFont typeface="Wingdings 2" pitchFamily="18" charset="2"/>
              <a:buChar char="¢"/>
              <a:defRPr sz="24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SzPct val="75000"/>
              <a:buFont typeface="Wingdings 2" pitchFamily="18" charset="2"/>
              <a:buChar char="¢"/>
              <a:defRPr sz="20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SzPct val="75000"/>
              <a:buFont typeface="Wingdings 2" pitchFamily="18" charset="2"/>
              <a:buChar char="¢"/>
              <a:defRPr sz="18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749" y="395021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1BA55-DFF5-4261-8526-5A0023C0C8B4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41EB6-F6D2-4B9D-A6FA-808F97B89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67" y="228603"/>
            <a:ext cx="11151917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67" y="1447804"/>
            <a:ext cx="11151917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658" y="36926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23123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3730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7" y="2892712"/>
            <a:ext cx="11231365" cy="1218795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solidFill>
                  <a:schemeClr val="bg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11" y="4343400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solidFill>
                  <a:schemeClr val="bg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291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582642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799"/>
            <a:ext cx="11151918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1" baseline="0">
                <a:gradFill flip="none" rotWithShape="1">
                  <a:gsLst>
                    <a:gs pos="0">
                      <a:schemeClr val="tx1">
                        <a:lumMod val="75000"/>
                      </a:schemeClr>
                    </a:gs>
                    <a:gs pos="86000">
                      <a:schemeClr val="tx1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948322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4" y="228602"/>
            <a:ext cx="11151918" cy="761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54" y="1447803"/>
            <a:ext cx="11151918" cy="2004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8272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54" y="1447803"/>
            <a:ext cx="11151918" cy="200439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411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803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8526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0264" y="395020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2759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54" y="1447803"/>
            <a:ext cx="11151918" cy="2004395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9"/>
            <a:ext cx="12192002" cy="619125"/>
          </a:xfrm>
          <a:solidFill>
            <a:srgbClr val="FFFF99"/>
          </a:solidFill>
        </p:spPr>
        <p:txBody>
          <a:bodyPr wrap="square" lIns="182799" tIns="91401" rIns="182799" bIns="91401" anchor="b" anchorCtr="0">
            <a:noAutofit/>
          </a:bodyPr>
          <a:lstStyle>
            <a:lvl1pPr algn="r">
              <a:buFont typeface="Arial" pitchFamily="34" charset="0"/>
              <a:buNone/>
              <a:defRPr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30604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73404" y="1410941"/>
            <a:ext cx="10245217" cy="152349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9439" y="3429008"/>
            <a:ext cx="10245218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60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0462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387" y="1198563"/>
            <a:ext cx="5584692" cy="1360372"/>
          </a:xfrm>
        </p:spPr>
        <p:txBody>
          <a:bodyPr/>
          <a:lstStyle>
            <a:lvl1pPr marL="339786" indent="-339786">
              <a:lnSpc>
                <a:spcPct val="90000"/>
              </a:lnSpc>
              <a:defRPr sz="2000"/>
            </a:lvl1pPr>
            <a:lvl2pPr marL="672966" indent="-325244">
              <a:lnSpc>
                <a:spcPct val="90000"/>
              </a:lnSpc>
              <a:defRPr sz="1833"/>
            </a:lvl2pPr>
            <a:lvl3pPr marL="953258" indent="-288224">
              <a:lnSpc>
                <a:spcPct val="90000"/>
              </a:lnSpc>
              <a:defRPr sz="1583"/>
            </a:lvl3pPr>
            <a:lvl4pPr marL="1226938" indent="-273682">
              <a:lnSpc>
                <a:spcPct val="90000"/>
              </a:lnSpc>
              <a:defRPr sz="1500"/>
            </a:lvl4pPr>
            <a:lvl5pPr marL="1515162" indent="-280290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6" y="1198563"/>
            <a:ext cx="5640269" cy="1360372"/>
          </a:xfrm>
        </p:spPr>
        <p:txBody>
          <a:bodyPr/>
          <a:lstStyle>
            <a:lvl1pPr marL="347718" indent="-347718">
              <a:lnSpc>
                <a:spcPct val="90000"/>
              </a:lnSpc>
              <a:defRPr sz="2000"/>
            </a:lvl1pPr>
            <a:lvl2pPr marL="672966" indent="-339786">
              <a:lnSpc>
                <a:spcPct val="90000"/>
              </a:lnSpc>
              <a:defRPr sz="1833"/>
            </a:lvl2pPr>
            <a:lvl3pPr marL="961189" indent="-302767">
              <a:lnSpc>
                <a:spcPct val="90000"/>
              </a:lnSpc>
              <a:defRPr sz="1583"/>
            </a:lvl3pPr>
            <a:lvl4pPr marL="1226938" indent="-265749">
              <a:lnSpc>
                <a:spcPct val="90000"/>
              </a:lnSpc>
              <a:defRPr sz="1500"/>
            </a:lvl4pPr>
            <a:lvl5pPr marL="1515162" indent="-273682">
              <a:lnSpc>
                <a:spcPct val="90000"/>
              </a:lnSpc>
              <a:defRPr sz="1500"/>
            </a:lvl5pPr>
            <a:lvl6pPr>
              <a:defRPr sz="1833"/>
            </a:lvl6pPr>
            <a:lvl7pPr>
              <a:defRPr sz="1833"/>
            </a:lvl7pPr>
            <a:lvl8pPr>
              <a:defRPr sz="1833"/>
            </a:lvl8pPr>
            <a:lvl9pPr>
              <a:defRPr sz="1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2974" y="6344949"/>
            <a:ext cx="1371958" cy="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735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2898" y="2892712"/>
            <a:ext cx="11231365" cy="1223348"/>
          </a:xfrm>
        </p:spPr>
        <p:txBody>
          <a:bodyPr/>
          <a:lstStyle>
            <a:lvl1pPr marL="0" indent="0">
              <a:buNone/>
              <a:defRPr lang="en-US" sz="8833" i="0" kern="1200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25" name="Text Placeholder 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2901" y="4343400"/>
            <a:ext cx="7515594" cy="438646"/>
          </a:xfrm>
        </p:spPr>
        <p:txBody>
          <a:bodyPr/>
          <a:lstStyle>
            <a:lvl1pPr marL="0" indent="0">
              <a:buNone/>
              <a:defRPr lang="en-US" sz="3167" kern="1200" spc="-100" baseline="0" dirty="0">
                <a:solidFill>
                  <a:schemeClr val="tx1">
                    <a:alpha val="99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8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/>
              <a:t>Speaker Name</a:t>
            </a:r>
          </a:p>
        </p:txBody>
      </p:sp>
      <p:pic>
        <p:nvPicPr>
          <p:cNvPr id="26" name="Picture 25" descr="Microsoft logo and tagline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534849" y="6364651"/>
            <a:ext cx="1596068" cy="26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2" y="228600"/>
            <a:ext cx="2498478" cy="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0030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8622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8292" y="2733508"/>
            <a:ext cx="8311487" cy="2098445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292" y="5151110"/>
            <a:ext cx="8311486" cy="96900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9534" y="6341473"/>
            <a:ext cx="2743200" cy="365125"/>
          </a:xfrm>
        </p:spPr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25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398292" y="4995081"/>
            <a:ext cx="84080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08081" y="98980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Build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COMPETENCY</a:t>
            </a:r>
          </a:p>
          <a:p>
            <a:pPr algn="l"/>
            <a:r>
              <a:rPr lang="en-US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</a:rPr>
              <a:t>         across your </a:t>
            </a:r>
            <a:r>
              <a:rPr lang="en-US" sz="3200" b="0" dirty="0">
                <a:solidFill>
                  <a:srgbClr val="0070C0"/>
                </a:solidFill>
                <a:latin typeface="Segoe UI Light" panose="020B0502040204020203" pitchFamily="34" charset="0"/>
              </a:rPr>
              <a:t>TEAM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6" y="-133789"/>
            <a:ext cx="482917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4" y="2958487"/>
            <a:ext cx="4693266" cy="6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5" y="365125"/>
            <a:ext cx="11382233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443897"/>
            <a:ext cx="11382233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90AA-16F7-4E3D-A354-4C6CB84BAD13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1" name="Oval 30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36" y="365125"/>
            <a:ext cx="8338782" cy="76763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236" y="1443897"/>
            <a:ext cx="8338782" cy="504555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576D-F588-410B-B96A-5DF84BC324E5}" type="datetime1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811446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847470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55621" y="218364"/>
            <a:ext cx="3030816" cy="6414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059" y="297516"/>
            <a:ext cx="3189796" cy="4301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4965" y="62550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32" name="Oval 31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320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54974" y="4032574"/>
            <a:ext cx="11723425" cy="2595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497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1683F-8FF5-4D0E-9ABE-C6F26E10045F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36992" y="622019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5C6D00-6420-4ABD-A08E-C05D3B4CD6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27001" y="313900"/>
            <a:ext cx="5073845" cy="2478445"/>
            <a:chOff x="6635933" y="200380"/>
            <a:chExt cx="5073845" cy="2478445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7305607" y="20038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8804725" y="458140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8462603" y="1907495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568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146848" y="128250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941410" y="792047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716153" y="1605650"/>
              <a:ext cx="639381" cy="61940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8507467" y="1171388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0432141" y="824398"/>
              <a:ext cx="446465" cy="432512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9980380" y="1137850"/>
              <a:ext cx="564845" cy="547193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9767706" y="1872314"/>
              <a:ext cx="629444" cy="609773"/>
            </a:xfrm>
            <a:prstGeom prst="roundRect">
              <a:avLst>
                <a:gd name="adj" fmla="val 3764"/>
              </a:avLst>
            </a:prstGeom>
            <a:solidFill>
              <a:schemeClr val="tx1"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964281" y="782202"/>
              <a:ext cx="533580" cy="516905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6635933" y="471069"/>
              <a:ext cx="452249" cy="438116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10913566" y="1332916"/>
              <a:ext cx="796212" cy="771330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10505113" y="1949547"/>
              <a:ext cx="555406" cy="538049"/>
            </a:xfrm>
            <a:prstGeom prst="roundRect">
              <a:avLst>
                <a:gd name="adj" fmla="val 3764"/>
              </a:avLst>
            </a:prstGeom>
            <a:solidFill>
              <a:srgbClr val="B2B2B2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509982" y="297516"/>
            <a:ext cx="5472752" cy="2868765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0588218" y="3721982"/>
            <a:ext cx="1301885" cy="606738"/>
            <a:chOff x="10717834" y="5953476"/>
            <a:chExt cx="1051094" cy="489858"/>
          </a:xfrm>
        </p:grpSpPr>
        <p:sp>
          <p:nvSpPr>
            <p:cNvPr id="29" name="Oval 28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92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400" y="3048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381000"/>
            <a:ext cx="251459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70C0"/>
              </a:buClr>
              <a:buSzPct val="100000"/>
              <a:buFont typeface="Wingdings 2" pitchFamily="18" charset="2"/>
              <a:buChar char="¢"/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6122562" y="-4483893"/>
            <a:ext cx="1587" cy="10922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0" descr="44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93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ate Placeholder 3"/>
          <p:cNvSpPr txBox="1">
            <a:spLocks/>
          </p:cNvSpPr>
          <p:nvPr/>
        </p:nvSpPr>
        <p:spPr>
          <a:xfrm>
            <a:off x="9097108" y="60198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By Chandrashekhar Deshpande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871200" cy="79216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C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2" y="1180003"/>
            <a:ext cx="10972800" cy="5181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75000"/>
              <a:buFont typeface="Wingdings 2" pitchFamily="18" charset="2"/>
              <a:buChar char="¢"/>
              <a:defRPr sz="2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>
              <a:buClr>
                <a:srgbClr val="0070C0"/>
              </a:buClr>
              <a:buSzPct val="75000"/>
              <a:buFont typeface="Wingdings 2" pitchFamily="18" charset="2"/>
              <a:buChar char="¢"/>
              <a:defRPr sz="24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>
              <a:buClr>
                <a:srgbClr val="0070C0"/>
              </a:buClr>
              <a:buSzPct val="75000"/>
              <a:buFont typeface="Wingdings 2" pitchFamily="18" charset="2"/>
              <a:buChar char="¢"/>
              <a:defRPr sz="20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>
              <a:buClr>
                <a:srgbClr val="0070C0"/>
              </a:buClr>
              <a:buSzPct val="75000"/>
              <a:buFont typeface="Wingdings 2" pitchFamily="18" charset="2"/>
              <a:buChar char="¢"/>
              <a:defRPr sz="18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FB03-3E1C-45DF-9EFE-1758FB096B4F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88958" y="624702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92885F-79E9-4EC0-B0FB-F029C185F4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464-7759-4097-B573-F243E16B0A20}" type="datetime1">
              <a:rPr lang="en-US" smtClean="0"/>
              <a:t>9/10/2018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4" y="297516"/>
            <a:ext cx="3189796" cy="4301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6" name="Oval 15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088958" y="627575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D54B90-B69B-4716-9619-53CEE4F25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65125"/>
            <a:ext cx="10944367" cy="753991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44" y="297516"/>
            <a:ext cx="3189796" cy="4301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5660" y="1279525"/>
            <a:ext cx="5036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1684" y="1215190"/>
            <a:ext cx="124326" cy="124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4" name="Oval 13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958" y="626135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660" y="218364"/>
            <a:ext cx="11737074" cy="64144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65566" y="6226649"/>
            <a:ext cx="3030816" cy="423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6100" y="6226115"/>
            <a:ext cx="143808" cy="423081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965566" y="51426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2568EF-7BAD-4945-B6F2-C41C476107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30273" y="5880370"/>
            <a:ext cx="1301885" cy="606738"/>
            <a:chOff x="10717834" y="5953476"/>
            <a:chExt cx="1051094" cy="489858"/>
          </a:xfrm>
        </p:grpSpPr>
        <p:sp>
          <p:nvSpPr>
            <p:cNvPr id="10" name="Oval 9"/>
            <p:cNvSpPr/>
            <p:nvPr/>
          </p:nvSpPr>
          <p:spPr>
            <a:xfrm>
              <a:off x="10917283" y="5953476"/>
              <a:ext cx="489858" cy="4898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17834" y="6137674"/>
              <a:ext cx="247262" cy="2472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335295" y="6087370"/>
              <a:ext cx="192599" cy="1925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482959" y="6098840"/>
              <a:ext cx="285969" cy="2859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841465" y="6087370"/>
              <a:ext cx="100608" cy="1006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88958" y="626164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1A5-3819-4801-BA5A-731B79FD01CA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B6B41-8954-43DE-9F64-5A9B17058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1064-DFA7-464D-8D40-5A5629BF8073}" type="datetime1">
              <a:rPr lang="en-US" smtClean="0"/>
              <a:t>9/10/2018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BA1F5-3798-4B59-9295-59716E5271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6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1BA55-DFF5-4261-8526-5A0023C0C8B4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41EB6-F6D2-4B9D-A6FA-808F97B8919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1"/>
            <a:ext cx="11264900" cy="50226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352" y="584200"/>
            <a:ext cx="2642049" cy="51006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990600"/>
            <a:ext cx="92456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0" y="6221282"/>
            <a:ext cx="1524000" cy="35731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0" y="6445079"/>
            <a:ext cx="12192000" cy="406400"/>
            <a:chOff x="0" y="4833809"/>
            <a:chExt cx="9144000" cy="304800"/>
          </a:xfrm>
        </p:grpSpPr>
        <p:sp>
          <p:nvSpPr>
            <p:cNvPr id="20" name="Rectangle 19"/>
            <p:cNvSpPr/>
            <p:nvPr/>
          </p:nvSpPr>
          <p:spPr>
            <a:xfrm>
              <a:off x="0" y="4986209"/>
              <a:ext cx="64770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4833809"/>
              <a:ext cx="4267200" cy="3048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9" y="2819606"/>
            <a:ext cx="11151917" cy="1218795"/>
          </a:xfrm>
        </p:spPr>
        <p:txBody>
          <a:bodyPr anchor="b" anchorCtr="0"/>
          <a:lstStyle>
            <a:lvl1pPr>
              <a:defRPr sz="88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9429440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115824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90801"/>
            <a:ext cx="103632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1683F-8FF5-4D0E-9ABE-C6F26E10045F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Accent 3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49" y="2109542"/>
            <a:ext cx="10240454" cy="997196"/>
          </a:xfrm>
        </p:spPr>
        <p:txBody>
          <a:bodyPr anchor="b" anchorCtr="0"/>
          <a:lstStyle>
            <a:lvl1pPr>
              <a:defRPr sz="7200" spc="-1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49" y="3425825"/>
            <a:ext cx="10240454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30083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9108557 w 5760"/>
                <a:gd name="T3" fmla="*/ 0 h 528"/>
                <a:gd name="T4" fmla="*/ 9108557 w 5760"/>
                <a:gd name="T5" fmla="*/ 838200 h 528"/>
                <a:gd name="T6" fmla="*/ 75905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3200" b="1" smtClean="0">
                <a:solidFill>
                  <a:prstClr val="black"/>
                </a:solidFill>
                <a:latin typeface="Franklin Gothic Medium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 b="1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BF860DD-46B5-440D-8ED5-746B80F2CAF9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7542EEE-E608-4B5C-826A-1364D987F001}" type="datetimeFigureOut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15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96205E9-61E7-447A-AD09-2342977B7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84637"/>
      </p:ext>
    </p:extLst>
  </p:cSld>
  <p:clrMapOvr>
    <a:masterClrMapping/>
  </p:clrMapOvr>
  <p:transition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9FBF5-B1CD-4597-A4FC-FADCB1643C45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F0441-945B-4164-965B-77520C81344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92538"/>
      </p:ext>
    </p:extLst>
  </p:cSld>
  <p:clrMapOvr>
    <a:masterClrMapping/>
  </p:clrMapOvr>
  <p:transition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2C6398-7468-40B5-8181-F2D5AE5EFB5A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6ACA54-3A55-4B5E-A85D-1ADE7A39831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7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C87DE8-755A-4C13-88AD-80E1F1F02417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5C4EE4-A43A-4689-9550-B63BFCC20E1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18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F3D418-B08D-478F-8E92-77FA8D153E0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43A063-5ABA-4E7B-9626-9BFAA0E7D44E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13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CAB73D-9978-4827-9DA9-549C7395B452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D6650C-FAC4-4E99-9E3C-2E06E6717AB3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75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815A-2972-4693-BAC3-00C0F7F7F54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9FB20-E180-4264-B094-7EA73599046C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75788"/>
      </p:ext>
    </p:extLst>
  </p:cSld>
  <p:clrMapOvr>
    <a:masterClrMapping/>
  </p:clrMapOvr>
  <p:transition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E95882-7677-42C6-988B-91F7C69A21B6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408406-E8F9-41DA-8E23-0F6B56402E4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4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white"/>
              </a:solidFill>
              <a:latin typeface="Franklin Gothic Medium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CD7B5A-B700-4BF3-9B6B-E95954C200EB}" type="datetimeFigureOut">
              <a:rPr lang="en-US">
                <a:solidFill>
                  <a:prstClr val="white"/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3255AD-3783-4293-89AA-7024D32F3DB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885F-79E9-4EC0-B0FB-F029C185F4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143" y="446536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F93B-C1F3-453D-8752-15B5EA03C0AE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C6423-A0E0-40F8-94FC-3AC3F57394F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26695"/>
      </p:ext>
    </p:extLst>
  </p:cSld>
  <p:clrMapOvr>
    <a:masterClrMapping/>
  </p:clrMapOvr>
  <p:transition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4DCD2-B760-4FD5-99B1-C6A3A979E4A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9/10/2018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EB1A5-68E3-415F-B4D0-55FB85032A01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94614"/>
      </p:ext>
    </p:extLst>
  </p:cSld>
  <p:clrMapOvr>
    <a:masterClrMapping/>
  </p:clrMapOvr>
  <p:transition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127000"/>
            <a:ext cx="11827933" cy="695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3933" y="1584326"/>
            <a:ext cx="11887200" cy="2214563"/>
          </a:xfrm>
        </p:spPr>
        <p:txBody>
          <a:bodyPr>
            <a:normAutofit/>
          </a:bodyPr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8908759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8000" y="381000"/>
            <a:ext cx="3048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82762"/>
            <a:ext cx="5386917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143000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782762"/>
            <a:ext cx="5389034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4B90-B69B-4716-9619-53CEE4F25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94507" y="485173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0" y="1066800"/>
            <a:ext cx="71120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C4418-67E1-473E-964E-93AD19978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0" descr="44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8901" y="382142"/>
            <a:ext cx="2057399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B6B41-8954-43DE-9F64-5A9B17058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9097108" y="6324601"/>
            <a:ext cx="2860431" cy="365125"/>
          </a:xfrm>
          <a:prstGeom prst="rect">
            <a:avLst/>
          </a:prstGeom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1200"/>
              <a:t>By Chandrashekhar Deshpande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BA1F5-3798-4B59-9295-59716E5271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354" y="228600"/>
            <a:ext cx="11582400" cy="6400800"/>
          </a:xfrm>
          <a:prstGeom prst="rect">
            <a:avLst/>
          </a:prstGeom>
          <a:solidFill>
            <a:srgbClr val="0070C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4023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8" r:id="rId11"/>
    <p:sldLayoutId id="2147483939" r:id="rId12"/>
    <p:sldLayoutId id="2147484021" r:id="rId13"/>
    <p:sldLayoutId id="2147484039" r:id="rId14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54" y="228605"/>
            <a:ext cx="11151918" cy="7571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4" y="1447802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8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</p:sldLayoutIdLst>
  <p:transition>
    <p:wipe dir="r"/>
  </p:transition>
  <p:txStyles>
    <p:titleStyle>
      <a:lvl1pPr algn="l" defTabSz="913960" rtl="0" eaLnBrk="1" latinLnBrk="0" hangingPunct="1">
        <a:lnSpc>
          <a:spcPct val="90000"/>
        </a:lnSpc>
        <a:spcBef>
          <a:spcPct val="0"/>
        </a:spcBef>
        <a:buNone/>
        <a:defRPr lang="en-US" sz="55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5919" indent="-34591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16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629961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29961" algn="l"/>
        </a:tabLst>
        <a:defRPr sz="283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3997" indent="-284036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1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072" indent="-223739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3997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712161" indent="-230087" algn="l" defTabSz="913960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3394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7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53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336" indent="-228490" algn="l" defTabSz="913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1pPr>
      <a:lvl2pPr marL="456981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913960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2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4pPr>
      <a:lvl5pPr marL="182792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5pPr>
      <a:lvl6pPr marL="228490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6pPr>
      <a:lvl7pPr marL="2741884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7pPr>
      <a:lvl8pPr marL="319886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8pPr>
      <a:lvl9pPr marL="3655843" algn="l" defTabSz="913960" rtl="0" eaLnBrk="1" latinLnBrk="0" hangingPunct="1">
        <a:defRPr sz="18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FDF722-315E-43F9-A8B2-B8D5FB202082}" type="datetime1">
              <a:rPr lang="en-US" smtClean="0"/>
              <a:pPr>
                <a:defRPr/>
              </a:pPr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0C8A4F-63C8-494F-B3DE-BC0F2478C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4" r:id="rId14"/>
    <p:sldLayoutId id="21474840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200" b="1" smtClean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95645C-6F81-4750-B9C4-B2AF25AD48B0}" type="datetimeFigureOut">
              <a:rPr lang="en-US" b="1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9/10/2018</a:t>
            </a:fld>
            <a:endParaRPr lang="en-US" b="1" dirty="0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19F62D-350F-4BCD-94E0-6E8CC95EF35D}" type="slidenum">
              <a:rPr lang="en-US">
                <a:solidFill>
                  <a:prstClr val="black"/>
                </a:solidFill>
                <a:latin typeface="Franklin Gothic Medium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Franklin Gothic Medium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 userDrawn="1"/>
        </p:nvSpPr>
        <p:spPr bwMode="auto">
          <a:xfrm>
            <a:off x="234951" y="6261101"/>
            <a:ext cx="546100" cy="411163"/>
          </a:xfrm>
          <a:prstGeom prst="ellipse">
            <a:avLst/>
          </a:prstGeom>
          <a:solidFill>
            <a:schemeClr val="tx1"/>
          </a:solidFill>
          <a:ln w="19050">
            <a:solidFill>
              <a:srgbClr val="9999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50800" y="63150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28EF3AD-14E2-44DA-9D86-00922B32EEF1}" type="slidenum">
              <a:rPr lang="en-US" altLang="en-US" sz="1400" smtClean="0">
                <a:solidFill>
                  <a:srgbClr val="999999"/>
                </a:solidFill>
                <a:latin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 smtClean="0">
              <a:solidFill>
                <a:srgbClr val="9999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D5EED4D1-2C9B-4556-B1D8-7DBA7A7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1" y="3715799"/>
            <a:ext cx="8311487" cy="1411354"/>
          </a:xfrm>
        </p:spPr>
        <p:txBody>
          <a:bodyPr anchor="ctr">
            <a:normAutofit/>
          </a:bodyPr>
          <a:lstStyle/>
          <a:p>
            <a:r>
              <a:rPr lang="en-IN" b="1" dirty="0"/>
              <a:t>Lesson 1</a:t>
            </a:r>
            <a:r>
              <a:rPr lang="en-IN" b="1" dirty="0" smtClean="0"/>
              <a:t>.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Angular Component Input Properties</a:t>
            </a:r>
            <a:endParaRPr lang="en-US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26171" y="5940703"/>
            <a:ext cx="942009" cy="581364"/>
          </a:xfrm>
          <a:prstGeom prst="rect">
            <a:avLst/>
          </a:prstGeom>
        </p:spPr>
      </p:pic>
      <p:pic>
        <p:nvPicPr>
          <p:cNvPr id="6" name="Picture 5" descr="Tomca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95001" y="5918847"/>
            <a:ext cx="664221" cy="660220"/>
          </a:xfrm>
          <a:prstGeom prst="rect">
            <a:avLst/>
          </a:prstGeom>
        </p:spPr>
      </p:pic>
      <p:sp>
        <p:nvSpPr>
          <p:cNvPr id="3074" name="AutoShape 2" descr="Image result for Icons for Spring framework"/>
          <p:cNvSpPr>
            <a:spLocks noChangeAspect="1" noChangeArrowheads="1"/>
          </p:cNvSpPr>
          <p:nvPr/>
        </p:nvSpPr>
        <p:spPr bwMode="auto">
          <a:xfrm>
            <a:off x="0" y="-136525"/>
            <a:ext cx="196215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0418" name="Picture 2" descr="Google Cloud Platfor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1225" y="5663336"/>
            <a:ext cx="1938438" cy="247940"/>
          </a:xfrm>
          <a:prstGeom prst="rect">
            <a:avLst/>
          </a:prstGeom>
          <a:noFill/>
        </p:spPr>
      </p:pic>
      <p:pic>
        <p:nvPicPr>
          <p:cNvPr id="60420" name="Picture 4" descr="Amazon Web Servic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02261" y="5940703"/>
            <a:ext cx="1562100" cy="571501"/>
          </a:xfrm>
          <a:prstGeom prst="rect">
            <a:avLst/>
          </a:prstGeom>
          <a:noFill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2" y="6182705"/>
            <a:ext cx="1938438" cy="2252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28" y="6144072"/>
            <a:ext cx="926909" cy="411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27C9F3EB-9187-4190-8E67-FEF395E00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3513" y="5752321"/>
            <a:ext cx="808565" cy="860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F752AAA-4B9B-4453-A531-46D27CAB4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7032" y="5921899"/>
            <a:ext cx="2457969" cy="6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Component Input Properties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1267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</p:txBody>
      </p:sp>
      <p:pic>
        <p:nvPicPr>
          <p:cNvPr id="5127" name="Picture 7" descr="C:\Test\21 -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36" y="1428750"/>
            <a:ext cx="870161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660902" y="3724278"/>
            <a:ext cx="5676900" cy="714375"/>
          </a:xfrm>
          <a:prstGeom prst="rect">
            <a:avLst/>
          </a:prstGeom>
          <a:noFill/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sz="2000" dirty="0">
                <a:solidFill>
                  <a:srgbClr val="DEF5FA"/>
                </a:solidFill>
                <a:latin typeface="Franklin Gothic Medium" pitchFamily="34" charset="0"/>
              </a:rPr>
              <a:t>To make a property an input property decorate it with @Input decorator</a:t>
            </a:r>
            <a:endParaRPr lang="en-GB" sz="2000" dirty="0">
              <a:solidFill>
                <a:srgbClr val="DEF5F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19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Component Input Properties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238375"/>
            <a:ext cx="107696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73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-9525"/>
            <a:ext cx="12115800" cy="6461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dirty="0">
                <a:solidFill>
                  <a:srgbClr val="FFC000"/>
                </a:solidFill>
              </a:rPr>
              <a:t>Angular </a:t>
            </a:r>
            <a:r>
              <a:rPr lang="en-GB" sz="4000" dirty="0" smtClean="0">
                <a:solidFill>
                  <a:srgbClr val="FFC000"/>
                </a:solidFill>
              </a:rPr>
              <a:t>Component Input Properties</a:t>
            </a:r>
            <a:endParaRPr 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228600" y="561975"/>
            <a:ext cx="11709400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sz="1800" smtClean="0">
                <a:solidFill>
                  <a:srgbClr val="FFC000"/>
                </a:solidFill>
              </a:rPr>
              <a:t/>
            </a:r>
            <a:br>
              <a:rPr lang="en-GB" altLang="en-US" sz="1800" smtClean="0">
                <a:solidFill>
                  <a:srgbClr val="FFC000"/>
                </a:solidFill>
              </a:rPr>
            </a:b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GB" altLang="en-US" sz="1800" smtClean="0">
              <a:solidFill>
                <a:srgbClr val="FFC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776291"/>
            <a:ext cx="101346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967291"/>
            <a:ext cx="7518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9055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668" y="4409354"/>
            <a:ext cx="10515600" cy="1500187"/>
          </a:xfrm>
          <a:noFill/>
        </p:spPr>
        <p:txBody>
          <a:bodyPr/>
          <a:lstStyle/>
          <a:p>
            <a:r>
              <a:rPr lang="en-US" dirty="0" smtClean="0"/>
              <a:t>Contact:</a:t>
            </a:r>
            <a:r>
              <a:rPr lang="en-IN" dirty="0"/>
              <a:t>rashmipawaskar@synergetics-india.com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B276FA-B690-4D2A-B662-8650CC30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0B5C607-0535-42E9-B95E-00C5BD243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etro_Template_Light_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ore-1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re-17" id="{3B98E06F-B3B7-4882-A404-D90770740DF4}" vid="{32E2717A-F64A-4C0A-9F87-FB05C7D73722}"/>
    </a:ext>
  </a:extLst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70375</TotalTime>
  <Words>92</Words>
  <Application>Microsoft Office PowerPoint</Application>
  <PresentationFormat>Custom</PresentationFormat>
  <Paragraphs>53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Theme2</vt:lpstr>
      <vt:lpstr>1_Metro_Template_Light_16x9</vt:lpstr>
      <vt:lpstr>Core-17</vt:lpstr>
      <vt:lpstr>Concourse</vt:lpstr>
      <vt:lpstr>Lesson 1. Angular Component Input Properties</vt:lpstr>
      <vt:lpstr>Angular Component Input Properties</vt:lpstr>
      <vt:lpstr>Angular Component Input Properties</vt:lpstr>
      <vt:lpstr>Angular Component Input Properties</vt:lpstr>
      <vt:lpstr>Q &amp; A</vt:lpstr>
      <vt:lpstr>Thank You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Arunachalam</dc:creator>
  <cp:lastModifiedBy>Rashmi</cp:lastModifiedBy>
  <cp:revision>905</cp:revision>
  <dcterms:created xsi:type="dcterms:W3CDTF">2012-08-29T12:19:06Z</dcterms:created>
  <dcterms:modified xsi:type="dcterms:W3CDTF">2018-09-10T04:51:00Z</dcterms:modified>
</cp:coreProperties>
</file>