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2"/>
  </p:notesMasterIdLst>
  <p:sldIdLst>
    <p:sldId id="599" r:id="rId5"/>
    <p:sldId id="750" r:id="rId6"/>
    <p:sldId id="751" r:id="rId7"/>
    <p:sldId id="752" r:id="rId8"/>
    <p:sldId id="753" r:id="rId9"/>
    <p:sldId id="518" r:id="rId10"/>
    <p:sldId id="7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752"/>
            <p14:sldId id="753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946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94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A12FE322-1105-40ED-820C-480AEEB15452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0484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04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58195FA1-BC7F-4EDB-AEF4-11036E38C82A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150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15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CD54AD7E-5D8E-4D42-B6D8-CCC11CE86BB7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2253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76368BA0-4803-4804-B97C-2C1504FEB877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B7B40883-B7E5-4E1C-B038-DFF5AE98B33D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8A82B64-2729-43DF-8C5C-B7B8B64F6A4E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A8A749-9D0B-4BFB-99D9-9524E4FB05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94927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D2C5F-9F07-4000-9A18-5B71E9702E8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131DD-31A2-46AA-8F9C-F1786CE1923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30885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FCA527-7486-46EA-9DBE-33E538F0455B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0FC0E2-49D0-423A-9478-55AFBA0CDF1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7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BB6E7A-70FA-4F27-851B-6D927D49EE79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97153F-48DD-4FB3-9CA5-522BBF9BDFB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8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0FC485-1A11-43D3-990E-33EE7194500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96004B-EC05-4CB0-B5F8-BBBE7E4EAE9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3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31A47A-2126-4ACA-8B57-E53CE4DD5D31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C26591-E16D-48C7-B941-08264D130BF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D18F4-40AB-4F51-9CD4-0BD8B785921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EB1DC-5BD8-4AA3-B556-73269D57306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72272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B1803E-8B8A-4A32-BFD5-16D4BF0ABF05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5C829C-1FE9-48C6-84DB-402D6285A37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3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E5C7E10-E0F6-4CE7-A323-91A33DCFB6BE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5FDEF6-43B0-44DF-BCC0-C99977211A4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4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05E32-8FA3-4352-ACC0-79D69AB38E9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F4386-57F0-4103-9B2D-8F5761A2FBD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33988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62CEC-563D-4F5F-AF13-B839B1977A3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D64DB-8CCC-42DA-8591-C073F33B7E3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68360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69647667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19359-8A21-4107-8F63-C8ACFF9987C3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6C2BB-B402-4616-875A-D269D8DB5EB3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8EC8DD5C-B159-4EFA-A4A9-06CDD7EE664E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6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FC000"/>
                </a:solidFill>
              </a:rPr>
              <a:t>Angular Component Lifecycle Hooks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Component Lifecycle Hooks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504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2000" b="1" dirty="0">
                <a:solidFill>
                  <a:srgbClr val="FFC000"/>
                </a:solidFill>
                <a:latin typeface="Franklin Gothic Medium" pitchFamily="34" charset="0"/>
              </a:rPr>
              <a:t>A component has a lifecycle managed by Angular. Angular</a:t>
            </a:r>
          </a:p>
          <a:p>
            <a:pPr marL="34290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Creates the component</a:t>
            </a:r>
          </a:p>
          <a:p>
            <a:pPr marL="34290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Renders the component</a:t>
            </a:r>
          </a:p>
          <a:p>
            <a:pPr marL="34290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Creates and renders the component children</a:t>
            </a:r>
          </a:p>
          <a:p>
            <a:pPr marL="34290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Checks when the component data-bound properties change, and </a:t>
            </a:r>
          </a:p>
          <a:p>
            <a:pPr marL="34290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Destroys the component before removing it from the </a:t>
            </a: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DOM</a:t>
            </a:r>
          </a:p>
          <a:p>
            <a:pPr marL="342900" indent="-3429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endParaRPr lang="en-GB" altLang="en-US" sz="20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pic>
        <p:nvPicPr>
          <p:cNvPr id="5126" name="Picture 6" descr="C:\Test\angular component lifecycle hook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2" y="3652841"/>
            <a:ext cx="26289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908051" y="4281491"/>
            <a:ext cx="5143500" cy="117157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2000" b="1" dirty="0">
                <a:solidFill>
                  <a:srgbClr val="FFC000"/>
                </a:solidFill>
                <a:latin typeface="Franklin Gothic Medium" pitchFamily="34" charset="0"/>
              </a:rPr>
              <a:t>To tap into and react when these life cycle events occur,</a:t>
            </a: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 angular offers several lifecycle hooks</a:t>
            </a:r>
            <a:endParaRPr lang="en-GB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  <a:stCxn id="2" idx="3"/>
            <a:endCxn id="5126" idx="1"/>
          </p:cNvCxnSpPr>
          <p:nvPr/>
        </p:nvCxnSpPr>
        <p:spPr bwMode="auto">
          <a:xfrm>
            <a:off x="6051553" y="4867275"/>
            <a:ext cx="2533649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695376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Component Lifecycle Hooks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The 3 most commonly used hooks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</p:txBody>
      </p:sp>
      <p:pic>
        <p:nvPicPr>
          <p:cNvPr id="16386" name="Picture 2" descr="C:\Test\24 -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6" y="985841"/>
            <a:ext cx="964141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828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Component Lifecycle Hooks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ngOnChanges </a:t>
            </a:r>
            <a:r>
              <a:rPr lang="en-GB" altLang="en-US" sz="2000" smtClean="0">
                <a:solidFill>
                  <a:prstClr val="black"/>
                </a:solidFill>
              </a:rPr>
              <a:t>Life Cycle Hook Example 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</p:txBody>
      </p:sp>
      <p:pic>
        <p:nvPicPr>
          <p:cNvPr id="18434" name="Picture 2" descr="C:\Test\24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6" y="1195391"/>
            <a:ext cx="908261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978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Component Lifecycle Hooks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3 Simple Steps to use the Life Cycle Hooks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Step 1 :  </a:t>
            </a:r>
            <a:r>
              <a:rPr lang="en-GB" altLang="en-US" sz="2000" smtClean="0">
                <a:solidFill>
                  <a:prstClr val="black"/>
                </a:solidFill>
              </a:rPr>
              <a:t>Import the Life Cycle Hook interface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Step 2 : </a:t>
            </a:r>
            <a:r>
              <a:rPr lang="en-GB" altLang="en-US" sz="2000" smtClean="0">
                <a:solidFill>
                  <a:prstClr val="black"/>
                </a:solidFill>
              </a:rPr>
              <a:t>Make the component class implement the Life Cycle Hook interface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smtClean="0">
                <a:solidFill>
                  <a:srgbClr val="FFC000"/>
                </a:solidFill>
              </a:rPr>
              <a:t>Step 3 : </a:t>
            </a:r>
            <a:r>
              <a:rPr lang="en-GB" altLang="en-US" sz="2000" smtClean="0">
                <a:solidFill>
                  <a:prstClr val="black"/>
                </a:solidFill>
              </a:rPr>
              <a:t>Write the implementation code for the life cycle interface method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smtClean="0">
              <a:solidFill>
                <a:srgbClr val="FFC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1614491"/>
            <a:ext cx="55753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2833691"/>
            <a:ext cx="65913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4052891"/>
            <a:ext cx="5943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046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70375</TotalTime>
  <Words>173</Words>
  <Application>Microsoft Office PowerPoint</Application>
  <PresentationFormat>Custom</PresentationFormat>
  <Paragraphs>72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Theme2</vt:lpstr>
      <vt:lpstr>1_Metro_Template_Light_16x9</vt:lpstr>
      <vt:lpstr>Core-17</vt:lpstr>
      <vt:lpstr>Concourse</vt:lpstr>
      <vt:lpstr>Lesson 1. Angular Component Lifecycle Hooks</vt:lpstr>
      <vt:lpstr>Angular Component Lifecycle Hooks</vt:lpstr>
      <vt:lpstr>Angular Component Lifecycle Hooks</vt:lpstr>
      <vt:lpstr>Angular Component Lifecycle Hooks</vt:lpstr>
      <vt:lpstr>Angular Component Lifecycle Hooks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906</cp:revision>
  <dcterms:created xsi:type="dcterms:W3CDTF">2012-08-29T12:19:06Z</dcterms:created>
  <dcterms:modified xsi:type="dcterms:W3CDTF">2018-09-10T04:54:18Z</dcterms:modified>
</cp:coreProperties>
</file>