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6" r:id="rId1"/>
    <p:sldMasterId id="2147484027" r:id="rId2"/>
    <p:sldMasterId id="2147484058" r:id="rId3"/>
    <p:sldMasterId id="2147484076" r:id="rId4"/>
  </p:sldMasterIdLst>
  <p:notesMasterIdLst>
    <p:notesMasterId r:id="rId10"/>
  </p:notesMasterIdLst>
  <p:sldIdLst>
    <p:sldId id="599" r:id="rId5"/>
    <p:sldId id="750" r:id="rId6"/>
    <p:sldId id="751" r:id="rId7"/>
    <p:sldId id="518" r:id="rId8"/>
    <p:sldId id="74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A2CB13A-2106-4E86-B1D5-81C84F239D71}">
          <p14:sldIdLst>
            <p14:sldId id="599"/>
            <p14:sldId id="750"/>
            <p14:sldId id="751"/>
            <p14:sldId id="518"/>
            <p14:sldId id="749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36" userDrawn="1">
          <p15:clr>
            <a:srgbClr val="A4A3A4"/>
          </p15:clr>
        </p15:guide>
        <p15:guide id="2" pos="3888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00"/>
    <a:srgbClr val="CCCC00"/>
    <a:srgbClr val="FFFFCC"/>
    <a:srgbClr val="FFFF99"/>
    <a:srgbClr val="FFFF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74" autoAdjust="0"/>
    <p:restoredTop sz="77639" autoAdjust="0"/>
  </p:normalViewPr>
  <p:slideViewPr>
    <p:cSldViewPr snapToGrid="0">
      <p:cViewPr>
        <p:scale>
          <a:sx n="66" d="100"/>
          <a:sy n="66" d="100"/>
        </p:scale>
        <p:origin x="-72" y="-36"/>
      </p:cViewPr>
      <p:guideLst>
        <p:guide orient="horz" pos="2136"/>
        <p:guide pos="3888"/>
      </p:guideLst>
    </p:cSldViewPr>
  </p:slideViewPr>
  <p:notesTextViewPr>
    <p:cViewPr>
      <p:scale>
        <a:sx n="200" d="100"/>
        <a:sy n="200" d="100"/>
      </p:scale>
      <p:origin x="0" y="0"/>
    </p:cViewPr>
  </p:notesTextViewPr>
  <p:notesViewPr>
    <p:cSldViewPr snapToGrid="0" showGuides="1">
      <p:cViewPr>
        <p:scale>
          <a:sx n="120" d="100"/>
          <a:sy n="120" d="100"/>
        </p:scale>
        <p:origin x="1458" y="-180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971A4-8B90-4BEE-A9B6-6891E5228873}" type="datetimeFigureOut">
              <a:rPr lang="en-US" smtClean="0"/>
              <a:pPr/>
              <a:t>9/10/2018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B6DC10-7DDF-436C-802A-9238181F71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01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530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8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r>
              <a:rPr lang="en-US" altLang="en-US" sz="1200">
                <a:solidFill>
                  <a:prstClr val="black"/>
                </a:solidFill>
                <a:latin typeface="Arial" charset="0"/>
              </a:rPr>
              <a:t>Program Execution in the 21st Century</a:t>
            </a:r>
          </a:p>
        </p:txBody>
      </p:sp>
      <p:sp>
        <p:nvSpPr>
          <p:cNvPr id="17411" name="Rectangle 9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r>
              <a:rPr lang="en-US" altLang="en-US" sz="1000" b="0">
                <a:solidFill>
                  <a:prstClr val="black"/>
                </a:solidFill>
                <a:latin typeface="Arial" charset="0"/>
              </a:rPr>
              <a:t>Feb-May 2004</a:t>
            </a:r>
          </a:p>
        </p:txBody>
      </p:sp>
      <p:sp>
        <p:nvSpPr>
          <p:cNvPr id="17412" name="Rectangle 10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r>
              <a:rPr lang="en-US" altLang="en-US" sz="600" b="0">
                <a:solidFill>
                  <a:prstClr val="black"/>
                </a:solidFill>
                <a:latin typeface="Arial" charset="0"/>
              </a:rPr>
              <a:t>©2004 Joe Hummel, All Rights Reserved</a:t>
            </a:r>
          </a:p>
        </p:txBody>
      </p:sp>
      <p:sp>
        <p:nvSpPr>
          <p:cNvPr id="1741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fld id="{2CFB9F32-3A4E-4123-A67B-B09608B8871C}" type="slidenum">
              <a:rPr lang="en-US" altLang="en-US" sz="1000">
                <a:solidFill>
                  <a:prstClr val="black"/>
                </a:solidFill>
                <a:latin typeface="Arial" charset="0"/>
              </a:rPr>
              <a:pPr/>
              <a:t>2</a:t>
            </a:fld>
            <a:endParaRPr lang="en-US" altLang="en-US" sz="1000" b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74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3901" y="686543"/>
            <a:ext cx="4550199" cy="3428022"/>
          </a:xfrm>
          <a:ln/>
        </p:spPr>
      </p:sp>
      <p:sp>
        <p:nvSpPr>
          <p:cNvPr id="174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r>
              <a:rPr lang="en-US" altLang="en-US" sz="1200">
                <a:solidFill>
                  <a:prstClr val="black"/>
                </a:solidFill>
                <a:latin typeface="Arial" charset="0"/>
              </a:rPr>
              <a:t>Program Execution in the 21st Century</a:t>
            </a:r>
          </a:p>
        </p:txBody>
      </p:sp>
      <p:sp>
        <p:nvSpPr>
          <p:cNvPr id="18435" name="Rectangle 9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r>
              <a:rPr lang="en-US" altLang="en-US" sz="1000" b="0">
                <a:solidFill>
                  <a:prstClr val="black"/>
                </a:solidFill>
                <a:latin typeface="Arial" charset="0"/>
              </a:rPr>
              <a:t>Feb-May 2004</a:t>
            </a:r>
          </a:p>
        </p:txBody>
      </p:sp>
      <p:sp>
        <p:nvSpPr>
          <p:cNvPr id="18436" name="Rectangle 10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r>
              <a:rPr lang="en-US" altLang="en-US" sz="600" b="0">
                <a:solidFill>
                  <a:prstClr val="black"/>
                </a:solidFill>
                <a:latin typeface="Arial" charset="0"/>
              </a:rPr>
              <a:t>©2004 Joe Hummel, All Rights Reserved</a:t>
            </a:r>
          </a:p>
        </p:txBody>
      </p:sp>
      <p:sp>
        <p:nvSpPr>
          <p:cNvPr id="18437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fld id="{55650BF4-90B7-417A-959C-DFA980021072}" type="slidenum">
              <a:rPr lang="en-US" altLang="en-US" sz="1000">
                <a:solidFill>
                  <a:prstClr val="black"/>
                </a:solidFill>
                <a:latin typeface="Arial" charset="0"/>
              </a:rPr>
              <a:pPr/>
              <a:t>3</a:t>
            </a:fld>
            <a:endParaRPr lang="en-US" altLang="en-US" sz="1000" b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84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3901" y="686543"/>
            <a:ext cx="4550199" cy="3428022"/>
          </a:xfrm>
          <a:ln/>
        </p:spPr>
      </p:sp>
      <p:sp>
        <p:nvSpPr>
          <p:cNvPr id="184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6DC10-7DDF-436C-802A-9238181F71C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617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6" Type="http://schemas.microsoft.com/office/2007/relationships/hdphoto" Target="../media/hdphoto3.wdp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8000" y="381000"/>
            <a:ext cx="3048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8000" y="381000"/>
            <a:ext cx="304800" cy="609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6122562" y="-4483893"/>
            <a:ext cx="1587" cy="1092200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 txBox="1">
            <a:spLocks/>
          </p:cNvSpPr>
          <p:nvPr/>
        </p:nvSpPr>
        <p:spPr>
          <a:xfrm>
            <a:off x="8994077" y="6079902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 algn="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 dirty="0"/>
              <a:t>By Chandrashekhar Deshpande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769600" cy="792162"/>
          </a:xfrm>
        </p:spPr>
        <p:txBody>
          <a:bodyPr>
            <a:normAutofit/>
          </a:bodyPr>
          <a:lstStyle>
            <a:lvl1pPr algn="l">
              <a:defRPr sz="2800"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10972800" cy="5225827"/>
          </a:xfrm>
        </p:spPr>
        <p:txBody>
          <a:bodyPr>
            <a:normAutofit/>
          </a:bodyPr>
          <a:lstStyle>
            <a:lvl1pPr>
              <a:buSzPct val="75000"/>
              <a:buFont typeface="Wingdings 2" pitchFamily="18" charset="2"/>
              <a:buChar char="¢"/>
              <a:defRPr sz="28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>
              <a:buSzPct val="75000"/>
              <a:buFont typeface="Wingdings 2" pitchFamily="18" charset="2"/>
              <a:buChar char="¢"/>
              <a:defRPr sz="24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>
              <a:buSzPct val="75000"/>
              <a:buFont typeface="Wingdings 2" pitchFamily="18" charset="2"/>
              <a:buChar char="¢"/>
              <a:defRPr sz="20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>
              <a:buSzPct val="75000"/>
              <a:buFont typeface="Wingdings 2" pitchFamily="18" charset="2"/>
              <a:buChar char="¢"/>
              <a:defRPr sz="18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>
              <a:buSzPct val="75000"/>
              <a:buFont typeface="Wingdings 2" pitchFamily="18" charset="2"/>
              <a:buChar char="¢"/>
              <a:defRPr sz="18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68749" y="395021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1BA55-DFF5-4261-8526-5A0023C0C8B4}" type="datetime1">
              <a:rPr lang="en-US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941EB6-F6D2-4B9D-A6FA-808F97B891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67" y="228603"/>
            <a:ext cx="11151917" cy="76174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67" y="1447804"/>
            <a:ext cx="11151917" cy="20043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84658" y="369263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2312311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9" y="2819606"/>
            <a:ext cx="11151917" cy="1218795"/>
          </a:xfrm>
        </p:spPr>
        <p:txBody>
          <a:bodyPr anchor="b" anchorCtr="0"/>
          <a:lstStyle>
            <a:lvl1pPr>
              <a:defRPr sz="8800" spc="-30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186223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_Accent 3">
    <p:bg bwMode="lt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8949" y="2109542"/>
            <a:ext cx="10240454" cy="997196"/>
          </a:xfrm>
        </p:spPr>
        <p:txBody>
          <a:bodyPr anchor="b" anchorCtr="0"/>
          <a:lstStyle>
            <a:lvl1pPr>
              <a:defRPr sz="7200" spc="-150" baseline="0"/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78949" y="3425825"/>
            <a:ext cx="10240454" cy="49859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7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</p:spTree>
    <p:extLst>
      <p:ext uri="{BB962C8B-B14F-4D97-AF65-F5344CB8AC3E}">
        <p14:creationId xmlns:p14="http://schemas.microsoft.com/office/powerpoint/2010/main" val="137305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WALKIN - Prints in GRAYSCALE">
    <p:bg bwMode="lt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12897" y="2892712"/>
            <a:ext cx="11231365" cy="1218795"/>
          </a:xfrm>
        </p:spPr>
        <p:txBody>
          <a:bodyPr/>
          <a:lstStyle>
            <a:lvl1pPr marL="0" indent="0">
              <a:buNone/>
              <a:defRPr lang="en-US" sz="8800" i="0" kern="1200" spc="-100" baseline="0" dirty="0" smtClean="0">
                <a:solidFill>
                  <a:schemeClr val="bg1">
                    <a:alpha val="99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912910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/>
              <a:t>Click to edit title style</a:t>
            </a:r>
          </a:p>
        </p:txBody>
      </p:sp>
      <p:sp>
        <p:nvSpPr>
          <p:cNvPr id="25" name="Text Placeholder 8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12911" y="4343400"/>
            <a:ext cx="7515594" cy="443198"/>
          </a:xfrm>
        </p:spPr>
        <p:txBody>
          <a:bodyPr/>
          <a:lstStyle>
            <a:lvl1pPr marL="0" indent="0">
              <a:buNone/>
              <a:defRPr lang="en-US" sz="3200" kern="1200" spc="-100" baseline="0" dirty="0">
                <a:solidFill>
                  <a:schemeClr val="bg1">
                    <a:alpha val="99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2910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15826424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54" y="228602"/>
            <a:ext cx="11151918" cy="76174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54" y="1447799"/>
            <a:ext cx="11151918" cy="94641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sz="4000" spc="-100" baseline="0">
                <a:latin typeface="Segoe UI Light" pitchFamily="34" charset="0"/>
              </a:defRPr>
            </a:lvl1pPr>
            <a:lvl2pPr marL="0" indent="0">
              <a:spcBef>
                <a:spcPts val="0"/>
              </a:spcBef>
              <a:spcAft>
                <a:spcPts val="400"/>
              </a:spcAft>
              <a:buNone/>
              <a:defRPr sz="2000" spc="-51" baseline="0">
                <a:gradFill flip="none" rotWithShape="1">
                  <a:gsLst>
                    <a:gs pos="0">
                      <a:schemeClr val="tx1">
                        <a:lumMod val="75000"/>
                      </a:schemeClr>
                    </a:gs>
                    <a:gs pos="86000">
                      <a:schemeClr val="tx1">
                        <a:lumMod val="7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defRPr>
            </a:lvl2pPr>
            <a:lvl3pPr marL="0" indent="0">
              <a:spcBef>
                <a:spcPts val="0"/>
              </a:spcBef>
              <a:spcAft>
                <a:spcPts val="400"/>
              </a:spcAft>
              <a:buNone/>
              <a:defRPr sz="2000"/>
            </a:lvl3pPr>
            <a:lvl4pPr marL="0" indent="0">
              <a:spcBef>
                <a:spcPts val="0"/>
              </a:spcBef>
              <a:spcAft>
                <a:spcPts val="4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400"/>
              </a:spcAft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529483226"/>
      </p:ext>
    </p:extLst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54" y="228602"/>
            <a:ext cx="11151918" cy="76174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54" y="1447803"/>
            <a:ext cx="11151918" cy="20043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382724"/>
      </p:ext>
    </p:extLst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54" y="1447803"/>
            <a:ext cx="11151918" cy="2004395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641136"/>
      </p:ext>
    </p:extLst>
  </p:cSld>
  <p:clrMapOvr>
    <a:masterClrMapping/>
  </p:clrMapOvr>
  <p:transition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180333"/>
      </p:ext>
    </p:extLst>
  </p:cSld>
  <p:clrMapOvr>
    <a:masterClrMapping/>
  </p:clrMapOvr>
  <p:transition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1385267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54" y="1447803"/>
            <a:ext cx="11151918" cy="2004395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20264" y="395020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6572759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54" y="1447803"/>
            <a:ext cx="11151918" cy="2004395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727598"/>
      </p:ext>
    </p:extLst>
  </p:cSld>
  <p:clrMapOvr>
    <a:masterClrMapping/>
  </p:clrMapOvr>
  <p:transition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54" y="1447803"/>
            <a:ext cx="11151918" cy="2004395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" y="6238879"/>
            <a:ext cx="12192002" cy="619125"/>
          </a:xfrm>
          <a:solidFill>
            <a:srgbClr val="FFFF99"/>
          </a:solidFill>
        </p:spPr>
        <p:txBody>
          <a:bodyPr wrap="square" lIns="182799" tIns="91401" rIns="182799" bIns="91401" anchor="b" anchorCtr="0">
            <a:noAutofit/>
          </a:bodyPr>
          <a:lstStyle>
            <a:lvl1pPr algn="r">
              <a:buFont typeface="Arial" pitchFamily="34" charset="0"/>
              <a:buNone/>
              <a:defRPr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9306043"/>
      </p:ext>
    </p:extLst>
  </p:cSld>
  <p:clrMapOvr>
    <a:masterClrMapping/>
  </p:clrMapOvr>
  <p:transition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973404" y="1410941"/>
            <a:ext cx="10245217" cy="1523498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8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969439" y="3429008"/>
            <a:ext cx="10245218" cy="46325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609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6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5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5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4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3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804621"/>
      </p:ext>
    </p:extLst>
  </p:cSld>
  <p:clrMapOvr>
    <a:masterClrMapping/>
  </p:clrMapOvr>
  <p:transition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2387" y="1198563"/>
            <a:ext cx="5584692" cy="1360372"/>
          </a:xfrm>
        </p:spPr>
        <p:txBody>
          <a:bodyPr/>
          <a:lstStyle>
            <a:lvl1pPr marL="339786" indent="-339786">
              <a:lnSpc>
                <a:spcPct val="90000"/>
              </a:lnSpc>
              <a:defRPr sz="2000"/>
            </a:lvl1pPr>
            <a:lvl2pPr marL="672966" indent="-325244">
              <a:lnSpc>
                <a:spcPct val="90000"/>
              </a:lnSpc>
              <a:defRPr sz="1833"/>
            </a:lvl2pPr>
            <a:lvl3pPr marL="953258" indent="-288224">
              <a:lnSpc>
                <a:spcPct val="90000"/>
              </a:lnSpc>
              <a:defRPr sz="1583"/>
            </a:lvl3pPr>
            <a:lvl4pPr marL="1226938" indent="-273682">
              <a:lnSpc>
                <a:spcPct val="90000"/>
              </a:lnSpc>
              <a:defRPr sz="1500"/>
            </a:lvl4pPr>
            <a:lvl5pPr marL="1515162" indent="-280290">
              <a:lnSpc>
                <a:spcPct val="90000"/>
              </a:lnSpc>
              <a:defRPr sz="1500"/>
            </a:lvl5pPr>
            <a:lvl6pPr>
              <a:defRPr sz="1833"/>
            </a:lvl6pPr>
            <a:lvl7pPr>
              <a:defRPr sz="1833"/>
            </a:lvl7pPr>
            <a:lvl8pPr>
              <a:defRPr sz="1833"/>
            </a:lvl8pPr>
            <a:lvl9pPr>
              <a:defRPr sz="18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336" y="1198563"/>
            <a:ext cx="5640269" cy="1360372"/>
          </a:xfrm>
        </p:spPr>
        <p:txBody>
          <a:bodyPr/>
          <a:lstStyle>
            <a:lvl1pPr marL="347718" indent="-347718">
              <a:lnSpc>
                <a:spcPct val="90000"/>
              </a:lnSpc>
              <a:defRPr sz="2000"/>
            </a:lvl1pPr>
            <a:lvl2pPr marL="672966" indent="-339786">
              <a:lnSpc>
                <a:spcPct val="90000"/>
              </a:lnSpc>
              <a:defRPr sz="1833"/>
            </a:lvl2pPr>
            <a:lvl3pPr marL="961189" indent="-302767">
              <a:lnSpc>
                <a:spcPct val="90000"/>
              </a:lnSpc>
              <a:defRPr sz="1583"/>
            </a:lvl3pPr>
            <a:lvl4pPr marL="1226938" indent="-265749">
              <a:lnSpc>
                <a:spcPct val="90000"/>
              </a:lnSpc>
              <a:defRPr sz="1500"/>
            </a:lvl4pPr>
            <a:lvl5pPr marL="1515162" indent="-273682">
              <a:lnSpc>
                <a:spcPct val="90000"/>
              </a:lnSpc>
              <a:defRPr sz="1500"/>
            </a:lvl5pPr>
            <a:lvl6pPr>
              <a:defRPr sz="1833"/>
            </a:lvl6pPr>
            <a:lvl7pPr>
              <a:defRPr sz="1833"/>
            </a:lvl7pPr>
            <a:lvl8pPr>
              <a:defRPr sz="1833"/>
            </a:lvl8pPr>
            <a:lvl9pPr>
              <a:defRPr sz="18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2974" y="6344949"/>
            <a:ext cx="1371958" cy="43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697359"/>
      </p:ext>
    </p:extLst>
  </p:cSld>
  <p:clrMapOvr>
    <a:masterClrMapping/>
  </p:clrMapOvr>
  <p:transition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ALKIN - Prints in GRAYSCALE">
    <p:bg bwMode="lt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12898" y="2892712"/>
            <a:ext cx="11231365" cy="1223348"/>
          </a:xfrm>
        </p:spPr>
        <p:txBody>
          <a:bodyPr/>
          <a:lstStyle>
            <a:lvl1pPr marL="0" indent="0">
              <a:buNone/>
              <a:defRPr lang="en-US" sz="8833" i="0" kern="1200" spc="-100" baseline="0" dirty="0" smtClean="0">
                <a:solidFill>
                  <a:schemeClr val="tx1">
                    <a:alpha val="99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914168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/>
              <a:t>Click to edit title style</a:t>
            </a:r>
          </a:p>
        </p:txBody>
      </p:sp>
      <p:sp>
        <p:nvSpPr>
          <p:cNvPr id="25" name="Text Placeholder 8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12901" y="4343400"/>
            <a:ext cx="7515594" cy="438646"/>
          </a:xfrm>
        </p:spPr>
        <p:txBody>
          <a:bodyPr/>
          <a:lstStyle>
            <a:lvl1pPr marL="0" indent="0">
              <a:buNone/>
              <a:defRPr lang="en-US" sz="3167" kern="1200" spc="-100" baseline="0" dirty="0">
                <a:solidFill>
                  <a:schemeClr val="tx1">
                    <a:alpha val="99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168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/>
              <a:t>Speaker Name</a:t>
            </a:r>
          </a:p>
        </p:txBody>
      </p:sp>
      <p:pic>
        <p:nvPicPr>
          <p:cNvPr id="26" name="Picture 25" descr="Microsoft logo and tagline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black">
          <a:xfrm>
            <a:off x="534849" y="6364651"/>
            <a:ext cx="1596068" cy="268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52" y="228600"/>
            <a:ext cx="2498478" cy="29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800306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9" y="2819606"/>
            <a:ext cx="11151917" cy="1218795"/>
          </a:xfrm>
        </p:spPr>
        <p:txBody>
          <a:bodyPr anchor="b" anchorCtr="0"/>
          <a:lstStyle>
            <a:lvl1pPr>
              <a:defRPr sz="8800" spc="-30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1862234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8292" y="2733508"/>
            <a:ext cx="8311487" cy="2098445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8292" y="5151110"/>
            <a:ext cx="8311486" cy="969005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0070C0"/>
                </a:solidFill>
                <a:latin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FDF722-315E-43F9-A8B2-B8D5FB202082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39534" y="6341473"/>
            <a:ext cx="2743200" cy="365125"/>
          </a:xfrm>
        </p:spPr>
        <p:txBody>
          <a:bodyPr/>
          <a:lstStyle/>
          <a:p>
            <a:pPr>
              <a:defRPr/>
            </a:pPr>
            <a:fld id="{480C8A4F-63C8-494F-B3DE-BC0F2478CF0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56725" y="218364"/>
            <a:ext cx="3030816" cy="6414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3398292" y="4995081"/>
            <a:ext cx="840804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508081" y="989806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32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</a:rPr>
              <a:t>Build </a:t>
            </a:r>
            <a:r>
              <a:rPr lang="en-US" sz="3200" b="0" dirty="0">
                <a:solidFill>
                  <a:srgbClr val="0070C0"/>
                </a:solidFill>
                <a:latin typeface="Segoe UI Light" panose="020B0502040204020203" pitchFamily="34" charset="0"/>
              </a:rPr>
              <a:t>COMPETENCY</a:t>
            </a:r>
          </a:p>
          <a:p>
            <a:pPr algn="l"/>
            <a:r>
              <a:rPr lang="en-US" sz="32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</a:rPr>
              <a:t>         across your </a:t>
            </a:r>
            <a:r>
              <a:rPr lang="en-US" sz="3200" b="0" dirty="0">
                <a:solidFill>
                  <a:srgbClr val="0070C0"/>
                </a:solidFill>
                <a:latin typeface="Segoe UI Light" panose="020B0502040204020203" pitchFamily="34" charset="0"/>
              </a:rPr>
              <a:t>TEAM</a:t>
            </a:r>
          </a:p>
        </p:txBody>
      </p:sp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036" y="-133789"/>
            <a:ext cx="4829175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04" y="2958487"/>
            <a:ext cx="4693266" cy="63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64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85" y="365125"/>
            <a:ext cx="11382233" cy="767639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070C0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85" y="1443897"/>
            <a:ext cx="11382233" cy="5045554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590AA-16F7-4E3D-A354-4C6CB84BAD13}" type="datetime1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965566" y="6226649"/>
            <a:ext cx="3030816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726100" y="6226115"/>
            <a:ext cx="143808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245660" y="1279525"/>
            <a:ext cx="503602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281684" y="1215190"/>
            <a:ext cx="124326" cy="1243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827001" y="313900"/>
            <a:ext cx="5073845" cy="2478445"/>
            <a:chOff x="6635933" y="200380"/>
            <a:chExt cx="5073845" cy="2478445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7305607" y="20038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8804725" y="45814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/>
            <p:cNvSpPr/>
            <p:nvPr/>
          </p:nvSpPr>
          <p:spPr>
            <a:xfrm>
              <a:off x="8462603" y="1907495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568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/>
            <p:cNvSpPr/>
            <p:nvPr/>
          </p:nvSpPr>
          <p:spPr>
            <a:xfrm>
              <a:off x="9146848" y="128250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/>
            <p:cNvSpPr/>
            <p:nvPr/>
          </p:nvSpPr>
          <p:spPr>
            <a:xfrm>
              <a:off x="7941410" y="792047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/>
            <p:cNvSpPr/>
            <p:nvPr/>
          </p:nvSpPr>
          <p:spPr>
            <a:xfrm>
              <a:off x="7716153" y="1605650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/>
            <p:cNvSpPr/>
            <p:nvPr/>
          </p:nvSpPr>
          <p:spPr>
            <a:xfrm>
              <a:off x="8507467" y="1171388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/>
            <p:cNvSpPr/>
            <p:nvPr/>
          </p:nvSpPr>
          <p:spPr>
            <a:xfrm>
              <a:off x="10432141" y="824398"/>
              <a:ext cx="446465" cy="432512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/>
            <p:cNvSpPr/>
            <p:nvPr/>
          </p:nvSpPr>
          <p:spPr>
            <a:xfrm>
              <a:off x="9980380" y="1137850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: Rounded Corners 22"/>
            <p:cNvSpPr/>
            <p:nvPr/>
          </p:nvSpPr>
          <p:spPr>
            <a:xfrm>
              <a:off x="9767706" y="1872314"/>
              <a:ext cx="629444" cy="60977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23"/>
            <p:cNvSpPr/>
            <p:nvPr/>
          </p:nvSpPr>
          <p:spPr>
            <a:xfrm>
              <a:off x="6964281" y="782202"/>
              <a:ext cx="533580" cy="516905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24"/>
            <p:cNvSpPr/>
            <p:nvPr/>
          </p:nvSpPr>
          <p:spPr>
            <a:xfrm>
              <a:off x="6635933" y="471069"/>
              <a:ext cx="452249" cy="438116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/>
            <p:cNvSpPr/>
            <p:nvPr/>
          </p:nvSpPr>
          <p:spPr>
            <a:xfrm>
              <a:off x="10913566" y="133291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/>
            <p:cNvSpPr/>
            <p:nvPr/>
          </p:nvSpPr>
          <p:spPr>
            <a:xfrm>
              <a:off x="10505113" y="1949547"/>
              <a:ext cx="555406" cy="538049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6509982" y="297516"/>
            <a:ext cx="5472752" cy="2868765"/>
          </a:xfrm>
          <a:prstGeom prst="rect">
            <a:avLst/>
          </a:prstGeom>
          <a:solidFill>
            <a:srgbClr val="FFFFFF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059" y="297516"/>
            <a:ext cx="3189796" cy="430176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10530273" y="5880370"/>
            <a:ext cx="1301885" cy="606738"/>
            <a:chOff x="10717834" y="5953476"/>
            <a:chExt cx="1051094" cy="489858"/>
          </a:xfrm>
        </p:grpSpPr>
        <p:sp>
          <p:nvSpPr>
            <p:cNvPr id="31" name="Oval 30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88958" y="6247025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5C6D00-6420-4ABD-A08E-C05D3B4CD6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7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9236" y="365125"/>
            <a:ext cx="8338782" cy="767639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070C0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236" y="1443897"/>
            <a:ext cx="8338782" cy="5045554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576D-F588-410B-B96A-5DF84BC324E5}" type="datetime1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965566" y="6226649"/>
            <a:ext cx="3030816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726100" y="6226115"/>
            <a:ext cx="143808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2811446" y="1279525"/>
            <a:ext cx="503602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847470" y="1215190"/>
            <a:ext cx="124326" cy="1243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827001" y="313900"/>
            <a:ext cx="5073845" cy="2478445"/>
            <a:chOff x="6635933" y="200380"/>
            <a:chExt cx="5073845" cy="2478445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7305607" y="20038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8804725" y="45814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/>
            <p:cNvSpPr/>
            <p:nvPr/>
          </p:nvSpPr>
          <p:spPr>
            <a:xfrm>
              <a:off x="8462603" y="1907495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568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/>
            <p:cNvSpPr/>
            <p:nvPr/>
          </p:nvSpPr>
          <p:spPr>
            <a:xfrm>
              <a:off x="9146848" y="128250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/>
            <p:cNvSpPr/>
            <p:nvPr/>
          </p:nvSpPr>
          <p:spPr>
            <a:xfrm>
              <a:off x="7941410" y="792047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/>
            <p:cNvSpPr/>
            <p:nvPr/>
          </p:nvSpPr>
          <p:spPr>
            <a:xfrm>
              <a:off x="7716153" y="1605650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/>
            <p:cNvSpPr/>
            <p:nvPr/>
          </p:nvSpPr>
          <p:spPr>
            <a:xfrm>
              <a:off x="8507467" y="1171388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/>
            <p:cNvSpPr/>
            <p:nvPr/>
          </p:nvSpPr>
          <p:spPr>
            <a:xfrm>
              <a:off x="10432141" y="824398"/>
              <a:ext cx="446465" cy="432512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/>
            <p:cNvSpPr/>
            <p:nvPr/>
          </p:nvSpPr>
          <p:spPr>
            <a:xfrm>
              <a:off x="9980380" y="1137850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: Rounded Corners 22"/>
            <p:cNvSpPr/>
            <p:nvPr/>
          </p:nvSpPr>
          <p:spPr>
            <a:xfrm>
              <a:off x="9767706" y="1872314"/>
              <a:ext cx="629444" cy="60977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23"/>
            <p:cNvSpPr/>
            <p:nvPr/>
          </p:nvSpPr>
          <p:spPr>
            <a:xfrm>
              <a:off x="6964281" y="782202"/>
              <a:ext cx="533580" cy="516905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24"/>
            <p:cNvSpPr/>
            <p:nvPr/>
          </p:nvSpPr>
          <p:spPr>
            <a:xfrm>
              <a:off x="6635933" y="471069"/>
              <a:ext cx="452249" cy="438116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/>
            <p:cNvSpPr/>
            <p:nvPr/>
          </p:nvSpPr>
          <p:spPr>
            <a:xfrm>
              <a:off x="10913566" y="133291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/>
            <p:cNvSpPr/>
            <p:nvPr/>
          </p:nvSpPr>
          <p:spPr>
            <a:xfrm>
              <a:off x="10505113" y="1949547"/>
              <a:ext cx="555406" cy="538049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255621" y="218364"/>
            <a:ext cx="3030816" cy="6414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509982" y="297516"/>
            <a:ext cx="5472752" cy="2868765"/>
          </a:xfrm>
          <a:prstGeom prst="rect">
            <a:avLst/>
          </a:prstGeom>
          <a:solidFill>
            <a:srgbClr val="FFFFFF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059" y="297516"/>
            <a:ext cx="3189796" cy="43017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04965" y="6255092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</a:lstStyle>
          <a:p>
            <a:fld id="{C25C6D00-6420-4ABD-A08E-C05D3B4CD666}" type="slidenum">
              <a:rPr lang="en-US" smtClean="0"/>
              <a:t>‹#›</a:t>
            </a:fld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10530273" y="5880370"/>
            <a:ext cx="1301885" cy="606738"/>
            <a:chOff x="10717834" y="5953476"/>
            <a:chExt cx="1051094" cy="489858"/>
          </a:xfrm>
        </p:grpSpPr>
        <p:sp>
          <p:nvSpPr>
            <p:cNvPr id="32" name="Oval 31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320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254974" y="4032574"/>
            <a:ext cx="11723425" cy="25959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284973"/>
          </a:xfr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D1683F-8FF5-4D0E-9ABE-C6F26E10045F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36992" y="6220194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5C6D00-6420-4ABD-A08E-C05D3B4CD66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827001" y="313900"/>
            <a:ext cx="5073845" cy="2478445"/>
            <a:chOff x="6635933" y="200380"/>
            <a:chExt cx="5073845" cy="2478445"/>
          </a:xfrm>
        </p:grpSpPr>
        <p:sp>
          <p:nvSpPr>
            <p:cNvPr id="9" name="Rectangle: Rounded Corners 8"/>
            <p:cNvSpPr/>
            <p:nvPr/>
          </p:nvSpPr>
          <p:spPr>
            <a:xfrm>
              <a:off x="7305607" y="20038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/>
            <p:cNvSpPr/>
            <p:nvPr/>
          </p:nvSpPr>
          <p:spPr>
            <a:xfrm>
              <a:off x="8804725" y="45814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/>
            <p:cNvSpPr/>
            <p:nvPr/>
          </p:nvSpPr>
          <p:spPr>
            <a:xfrm>
              <a:off x="8462603" y="1907495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568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/>
            <p:cNvSpPr/>
            <p:nvPr/>
          </p:nvSpPr>
          <p:spPr>
            <a:xfrm>
              <a:off x="9146848" y="128250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/>
            <p:cNvSpPr/>
            <p:nvPr/>
          </p:nvSpPr>
          <p:spPr>
            <a:xfrm>
              <a:off x="7941410" y="792047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7716153" y="1605650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8507467" y="1171388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/>
            <p:cNvSpPr/>
            <p:nvPr/>
          </p:nvSpPr>
          <p:spPr>
            <a:xfrm>
              <a:off x="10432141" y="824398"/>
              <a:ext cx="446465" cy="432512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/>
            <p:cNvSpPr/>
            <p:nvPr/>
          </p:nvSpPr>
          <p:spPr>
            <a:xfrm>
              <a:off x="9980380" y="1137850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/>
            <p:cNvSpPr/>
            <p:nvPr/>
          </p:nvSpPr>
          <p:spPr>
            <a:xfrm>
              <a:off x="9767706" y="1872314"/>
              <a:ext cx="629444" cy="60977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/>
            <p:cNvSpPr/>
            <p:nvPr/>
          </p:nvSpPr>
          <p:spPr>
            <a:xfrm>
              <a:off x="6964281" y="782202"/>
              <a:ext cx="533580" cy="516905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/>
            <p:cNvSpPr/>
            <p:nvPr/>
          </p:nvSpPr>
          <p:spPr>
            <a:xfrm>
              <a:off x="6635933" y="471069"/>
              <a:ext cx="452249" cy="438116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/>
            <p:cNvSpPr/>
            <p:nvPr/>
          </p:nvSpPr>
          <p:spPr>
            <a:xfrm>
              <a:off x="10913566" y="133291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/>
            <p:cNvSpPr/>
            <p:nvPr/>
          </p:nvSpPr>
          <p:spPr>
            <a:xfrm>
              <a:off x="10505113" y="1949547"/>
              <a:ext cx="555406" cy="538049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04" y="297516"/>
            <a:ext cx="3189796" cy="430176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6509982" y="297516"/>
            <a:ext cx="5472752" cy="2868765"/>
          </a:xfrm>
          <a:prstGeom prst="rect">
            <a:avLst/>
          </a:prstGeom>
          <a:solidFill>
            <a:srgbClr val="FFFFFF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10588218" y="3721982"/>
            <a:ext cx="1301885" cy="606738"/>
            <a:chOff x="10717834" y="5953476"/>
            <a:chExt cx="1051094" cy="489858"/>
          </a:xfrm>
        </p:grpSpPr>
        <p:sp>
          <p:nvSpPr>
            <p:cNvPr id="29" name="Oval 28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792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6400" y="304800"/>
            <a:ext cx="27432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pic>
        <p:nvPicPr>
          <p:cNvPr id="6" name="Picture 9" descr="Google_Scholar_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1" y="381000"/>
            <a:ext cx="2514599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04800" y="228600"/>
            <a:ext cx="11582400" cy="640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70C0"/>
              </a:buClr>
              <a:buSzPct val="100000"/>
              <a:buFont typeface="Wingdings 2" pitchFamily="18" charset="2"/>
              <a:buChar char="¢"/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08000" y="381000"/>
            <a:ext cx="3048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08000" y="381000"/>
            <a:ext cx="3048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16200000" flipH="1">
            <a:off x="6122562" y="-4483893"/>
            <a:ext cx="1587" cy="1092200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0" descr="44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61931" y="382142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Date Placeholder 3"/>
          <p:cNvSpPr txBox="1">
            <a:spLocks/>
          </p:cNvSpPr>
          <p:nvPr/>
        </p:nvSpPr>
        <p:spPr>
          <a:xfrm>
            <a:off x="9097108" y="60198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>
                <a:solidFill>
                  <a:schemeClr val="tx2">
                    <a:lumMod val="75000"/>
                  </a:schemeClr>
                </a:solidFill>
              </a:rPr>
              <a:t>By Chandrashekhar Deshpande</a:t>
            </a:r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871200" cy="792162"/>
          </a:xfrm>
        </p:spPr>
        <p:txBody>
          <a:bodyPr>
            <a:normAutofit/>
          </a:bodyPr>
          <a:lstStyle>
            <a:lvl1pPr algn="l">
              <a:defRPr sz="2800">
                <a:solidFill>
                  <a:srgbClr val="0070C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912" y="1180003"/>
            <a:ext cx="10972800" cy="5181600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75000"/>
              <a:buFont typeface="Wingdings 2" pitchFamily="18" charset="2"/>
              <a:buChar char="¢"/>
              <a:defRPr sz="28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>
              <a:buClr>
                <a:srgbClr val="0070C0"/>
              </a:buClr>
              <a:buSzPct val="75000"/>
              <a:buFont typeface="Wingdings 2" pitchFamily="18" charset="2"/>
              <a:buChar char="¢"/>
              <a:defRPr sz="24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>
              <a:buClr>
                <a:srgbClr val="0070C0"/>
              </a:buClr>
              <a:buSzPct val="75000"/>
              <a:buFont typeface="Wingdings 2" pitchFamily="18" charset="2"/>
              <a:buChar char="¢"/>
              <a:defRPr sz="20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>
              <a:buClr>
                <a:srgbClr val="0070C0"/>
              </a:buClr>
              <a:buSzPct val="75000"/>
              <a:buFont typeface="Wingdings 2" pitchFamily="18" charset="2"/>
              <a:buChar char="¢"/>
              <a:defRPr sz="18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>
              <a:buClr>
                <a:srgbClr val="0070C0"/>
              </a:buClr>
              <a:buSzPct val="75000"/>
              <a:buFont typeface="Wingdings 2" pitchFamily="18" charset="2"/>
              <a:buChar char="¢"/>
              <a:defRPr sz="18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5FB03-3E1C-45DF-9EFE-1758FB096B4F}" type="datetime1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04" y="297516"/>
            <a:ext cx="3189796" cy="4301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965566" y="6226649"/>
            <a:ext cx="3030816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726100" y="6226115"/>
            <a:ext cx="143808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0530273" y="5880370"/>
            <a:ext cx="1301885" cy="606738"/>
            <a:chOff x="10717834" y="5953476"/>
            <a:chExt cx="1051094" cy="489858"/>
          </a:xfrm>
        </p:grpSpPr>
        <p:sp>
          <p:nvSpPr>
            <p:cNvPr id="14" name="Oval 13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88958" y="6247025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292885F-79E9-4EC0-B0FB-F029C185F4B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20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464-7759-4097-B573-F243E16B0A20}" type="datetime1">
              <a:rPr lang="en-US" smtClean="0"/>
              <a:t>9/10/2018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04" y="297516"/>
            <a:ext cx="3189796" cy="43017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965566" y="6226649"/>
            <a:ext cx="3030816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726100" y="6226115"/>
            <a:ext cx="143808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0530273" y="5880370"/>
            <a:ext cx="1301885" cy="606738"/>
            <a:chOff x="10717834" y="5953476"/>
            <a:chExt cx="1051094" cy="489858"/>
          </a:xfrm>
        </p:grpSpPr>
        <p:sp>
          <p:nvSpPr>
            <p:cNvPr id="16" name="Oval 15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088958" y="6275759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ED54B90-B69B-4716-9619-53CEE4F2565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34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433" y="365125"/>
            <a:ext cx="10944367" cy="753991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070C0"/>
                </a:solidFill>
                <a:latin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FDF722-315E-43F9-A8B2-B8D5FB202082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544" y="297516"/>
            <a:ext cx="3189796" cy="430176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245660" y="1279525"/>
            <a:ext cx="503602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281684" y="1215190"/>
            <a:ext cx="124326" cy="1243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65566" y="6226649"/>
            <a:ext cx="3030816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726100" y="6226115"/>
            <a:ext cx="143808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0530273" y="5880370"/>
            <a:ext cx="1301885" cy="606738"/>
            <a:chOff x="10717834" y="5953476"/>
            <a:chExt cx="1051094" cy="489858"/>
          </a:xfrm>
        </p:grpSpPr>
        <p:sp>
          <p:nvSpPr>
            <p:cNvPr id="14" name="Oval 13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88958" y="6261351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80C8A4F-63C8-494F-B3DE-BC0F2478CF0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67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FDF722-315E-43F9-A8B2-B8D5FB202082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965566" y="6226649"/>
            <a:ext cx="3030816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726100" y="6226115"/>
            <a:ext cx="143808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965566" y="51426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2568EF-7BAD-4945-B6F2-C41C476107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0530273" y="5880370"/>
            <a:ext cx="1301885" cy="606738"/>
            <a:chOff x="10717834" y="5953476"/>
            <a:chExt cx="1051094" cy="489858"/>
          </a:xfrm>
        </p:grpSpPr>
        <p:sp>
          <p:nvSpPr>
            <p:cNvPr id="10" name="Oval 9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88958" y="6261647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80C8A4F-63C8-494F-B3DE-BC0F2478CF0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89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91A5-3819-4801-BA5A-731B79FD01CA}" type="datetime1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5B6B41-8954-43DE-9F64-5A9B17058F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4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1064-DFA7-464D-8D40-5A5629BF8073}" type="datetime1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9BA1F5-3798-4B59-9295-59716E52710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56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FDF722-315E-43F9-A8B2-B8D5FB202082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0C8A4F-63C8-494F-B3DE-BC0F2478CF0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84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11BA55-DFF5-4261-8526-5A0023C0C8B4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941EB6-F6D2-4B9D-A6FA-808F97B8919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58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295401"/>
            <a:ext cx="11264900" cy="502262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352" y="584200"/>
            <a:ext cx="2642049" cy="510069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0" y="990600"/>
            <a:ext cx="924560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400" y="6221282"/>
            <a:ext cx="1524000" cy="357319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 flipH="1">
            <a:off x="0" y="6445079"/>
            <a:ext cx="12192000" cy="406400"/>
            <a:chOff x="0" y="4833809"/>
            <a:chExt cx="9144000" cy="304800"/>
          </a:xfrm>
        </p:grpSpPr>
        <p:sp>
          <p:nvSpPr>
            <p:cNvPr id="20" name="Rectangle 19"/>
            <p:cNvSpPr/>
            <p:nvPr/>
          </p:nvSpPr>
          <p:spPr>
            <a:xfrm>
              <a:off x="0" y="4986209"/>
              <a:ext cx="6477000" cy="152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76800" y="4833809"/>
              <a:ext cx="4267200" cy="3048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8028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9" y="2819606"/>
            <a:ext cx="11151917" cy="1218795"/>
          </a:xfrm>
        </p:spPr>
        <p:txBody>
          <a:bodyPr anchor="b" anchorCtr="0"/>
          <a:lstStyle>
            <a:lvl1pPr>
              <a:defRPr sz="8800" spc="-30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94294400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228600"/>
            <a:ext cx="11582400" cy="312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5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90801"/>
            <a:ext cx="10363200" cy="685800"/>
          </a:xfrm>
        </p:spPr>
        <p:txBody>
          <a:bodyPr anchor="ctr"/>
          <a:lstStyle>
            <a:lvl1pPr marL="0" indent="0" algn="ctr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1683F-8FF5-4D0E-9ABE-C6F26E10045F}" type="datetime1">
              <a:rPr lang="en-US"/>
              <a:pPr>
                <a:defRPr/>
              </a:pPr>
              <a:t>9/10/2018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_Accent 3">
    <p:bg bwMode="lt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8949" y="2109542"/>
            <a:ext cx="10240454" cy="997196"/>
          </a:xfrm>
        </p:spPr>
        <p:txBody>
          <a:bodyPr anchor="b" anchorCtr="0"/>
          <a:lstStyle>
            <a:lvl1pPr>
              <a:defRPr sz="7200" spc="-150" baseline="0"/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78949" y="3425825"/>
            <a:ext cx="10240454" cy="49859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7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</p:spTree>
    <p:extLst>
      <p:ext uri="{BB962C8B-B14F-4D97-AF65-F5344CB8AC3E}">
        <p14:creationId xmlns:p14="http://schemas.microsoft.com/office/powerpoint/2010/main" val="300830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white"/>
              </a:solidFill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4233" y="4953000"/>
            <a:ext cx="12196233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 b="1">
                <a:solidFill>
                  <a:prstClr val="black"/>
                </a:solidFill>
                <a:latin typeface="Franklin Gothic Medium" pitchFamily="34" charset="0"/>
              </a:endParaRPr>
            </a:p>
          </p:txBody>
        </p:sp>
        <p:sp>
          <p:nvSpPr>
            <p:cNvPr id="7" name="Freeform 20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/>
              <a:gdLst>
                <a:gd name="T0" fmla="*/ 0 w 5760"/>
                <a:gd name="T1" fmla="*/ 0 h 528"/>
                <a:gd name="T2" fmla="*/ 5760 w 5760"/>
                <a:gd name="T3" fmla="*/ 0 h 528"/>
                <a:gd name="T4" fmla="*/ 5760 w 5760"/>
                <a:gd name="T5" fmla="*/ 528 h 528"/>
                <a:gd name="T6" fmla="*/ 48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sz="3200" b="1" smtClean="0">
                <a:solidFill>
                  <a:prstClr val="black"/>
                </a:solidFill>
                <a:latin typeface="Franklin Gothic Medium" pitchFamily="34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 b="1">
                <a:solidFill>
                  <a:prstClr val="white"/>
                </a:solidFill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4"/>
          <p:cNvSpPr>
            <a:spLocks noChangeArrowheads="1"/>
          </p:cNvSpPr>
          <p:nvPr userDrawn="1"/>
        </p:nvSpPr>
        <p:spPr bwMode="auto">
          <a:xfrm>
            <a:off x="234951" y="6261101"/>
            <a:ext cx="546100" cy="4111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9999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0" b="1" dirty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 userDrawn="1"/>
        </p:nvSpPr>
        <p:spPr bwMode="auto">
          <a:xfrm>
            <a:off x="50800" y="6315075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53C4B434-62AB-485F-A14B-0AE1493D70DE}" type="slidenum">
              <a:rPr lang="en-US" altLang="en-US" sz="1400" smtClean="0">
                <a:solidFill>
                  <a:srgbClr val="999999"/>
                </a:solidFill>
                <a:latin typeface="Arial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sz="1400" smtClean="0">
              <a:solidFill>
                <a:srgbClr val="999999"/>
              </a:solidFill>
              <a:latin typeface="Arial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3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9A4C4BB9-016B-43CE-8D45-F374ABAC4449}" type="datetimeFigureOut">
              <a:rPr lang="en-US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srgbClr val="2DA2BF">
                  <a:tint val="20000"/>
                </a:srgbClr>
              </a:solidFill>
            </a:endParaRPr>
          </a:p>
        </p:txBody>
      </p:sp>
      <p:sp>
        <p:nvSpPr>
          <p:cNvPr id="15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92641358-0654-4E26-B6A7-4E78C29CB3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416589"/>
      </p:ext>
    </p:extLst>
  </p:cSld>
  <p:clrMapOvr>
    <a:masterClrMapping/>
  </p:clrMapOvr>
  <p:transition>
    <p:pull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CE0A13-EE88-488B-9656-586A7D36D66D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9/10/2018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1A9565-6248-4EDF-ADE9-650626F701F2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294798"/>
      </p:ext>
    </p:extLst>
  </p:cSld>
  <p:clrMapOvr>
    <a:masterClrMapping/>
  </p:clrMapOvr>
  <p:transition>
    <p:pull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4849284" y="3005138"/>
            <a:ext cx="243416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white"/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4599518" y="3005138"/>
            <a:ext cx="24553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F36C120-A8D4-4048-9AB1-3CE5A8F3090C}" type="datetimeFigureOut">
              <a:rPr lang="en-US">
                <a:solidFill>
                  <a:prstClr val="white"/>
                </a:solidFill>
              </a:rPr>
              <a:pPr>
                <a:defRPr/>
              </a:pPr>
              <a:t>9/10/2018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0987A8C-583A-464E-BC29-B072FD25E8F3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898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6F34885-31C0-4F0D-8052-FC69B6AE0108}" type="datetimeFigureOut">
              <a:rPr lang="en-US">
                <a:solidFill>
                  <a:prstClr val="white"/>
                </a:solidFill>
              </a:rPr>
              <a:pPr>
                <a:defRPr/>
              </a:pPr>
              <a:t>9/10/2018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277EF7A-A1B0-42D1-8468-16E0C52A3AE7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9234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FB7B1BC-13E7-407F-81BD-D904BCC5668A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9/10/2018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B1C8AC9-F315-4CE3-98CC-6FA16ED1C02F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081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ll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B3172BD-D53C-4117-BD95-1AB6FB36A803}" type="datetimeFigureOut">
              <a:rPr lang="en-US">
                <a:solidFill>
                  <a:prstClr val="white"/>
                </a:solidFill>
              </a:rPr>
              <a:pPr>
                <a:defRPr/>
              </a:pPr>
              <a:t>9/10/2018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DA74BBC-1662-492D-A188-474A607D5B8F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3596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CC0087-19EC-432B-ADCD-B4980AC8F82A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9/10/2018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85A5B4-F246-4568-84C1-2D0A4C93A40A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757648"/>
      </p:ext>
    </p:extLst>
  </p:cSld>
  <p:clrMapOvr>
    <a:masterClrMapping/>
  </p:clrMapOvr>
  <p:transition>
    <p:pull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04560F7-EA01-44EA-8A08-D50D5E943657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9/10/2018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1EDF500-17B9-40FE-87E5-63C115D89B57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0559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ll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white"/>
              </a:solidFill>
              <a:latin typeface="Franklin Gothic Medium" pitchFamily="34" charset="0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/>
            <a:gdLst>
              <a:gd name="T0" fmla="*/ 0 w 5591"/>
              <a:gd name="T1" fmla="*/ 0 h 588"/>
              <a:gd name="T2" fmla="*/ 5760 w 5591"/>
              <a:gd name="T3" fmla="*/ 0 h 588"/>
              <a:gd name="T4" fmla="*/ 5760 w 5591"/>
              <a:gd name="T5" fmla="*/ 528 h 588"/>
              <a:gd name="T6" fmla="*/ 4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3200" b="1" smtClean="0">
              <a:solidFill>
                <a:prstClr val="white"/>
              </a:solidFill>
              <a:latin typeface="Franklin Gothic Medium" pitchFamily="34" charset="0"/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11552768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white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1303001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74FCEDEB-801C-49A6-A0D1-1FC7E2E0FA19}" type="datetimeFigureOut">
              <a:rPr lang="en-US">
                <a:solidFill>
                  <a:prstClr val="white"/>
                </a:solidFill>
              </a:rPr>
              <a:pPr>
                <a:defRPr/>
              </a:pPr>
              <a:t>9/10/2018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24A39678-DB2B-4448-A5F1-DB47E9B28B86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9638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0" cy="762000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19200"/>
            <a:ext cx="538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38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2885F-79E9-4EC0-B0FB-F029C185F4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33143" y="446536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69CBD9-1D3B-4611-9762-7EA3AC091F9E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9/10/2018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62D7A2-D2BD-4193-AA7C-06EC7CA380FE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058027"/>
      </p:ext>
    </p:extLst>
  </p:cSld>
  <p:clrMapOvr>
    <a:masterClrMapping/>
  </p:clrMapOvr>
  <p:transition>
    <p:pull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D893AB-1DCE-4B18-8054-7664E8BAEB5C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9/10/2018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578992-D63C-4093-8752-CB503BEB2E77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057418"/>
      </p:ext>
    </p:extLst>
  </p:cSld>
  <p:clrMapOvr>
    <a:masterClrMapping/>
  </p:clrMapOvr>
  <p:transition>
    <p:pull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34" y="127000"/>
            <a:ext cx="11827933" cy="6953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43933" y="1584326"/>
            <a:ext cx="11887200" cy="2214563"/>
          </a:xfrm>
        </p:spPr>
        <p:txBody>
          <a:bodyPr>
            <a:normAutofit/>
          </a:bodyPr>
          <a:lstStyle/>
          <a:p>
            <a:pPr lvl="0"/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336354954"/>
      </p:ext>
    </p:extLst>
  </p:cSld>
  <p:clrMapOvr>
    <a:masterClrMapping/>
  </p:clrMapOvr>
  <p:transition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08000" y="381000"/>
            <a:ext cx="3048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8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609600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43000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782762"/>
            <a:ext cx="5386917" cy="46180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143000"/>
            <a:ext cx="538903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1782762"/>
            <a:ext cx="5389034" cy="46180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54B90-B69B-4716-9619-53CEE4F2565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94507" y="485173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70400" y="1066800"/>
            <a:ext cx="71120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C4418-67E1-473E-964E-93AD199786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58901" y="382142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5B6B41-8954-43DE-9F64-5A9B17058F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9BA1F5-3798-4B59-9295-59716E5271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image" Target="../media/image1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66800"/>
            <a:ext cx="10972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2FDF722-315E-43F9-A8B2-B8D5FB202082}" type="datetime1">
              <a:rPr lang="en-US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80C8A4F-63C8-494F-B3DE-BC0F2478CF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" y="228600"/>
            <a:ext cx="11582400" cy="6400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1354" y="228600"/>
            <a:ext cx="11582400" cy="6400800"/>
          </a:xfrm>
          <a:prstGeom prst="rect">
            <a:avLst/>
          </a:prstGeom>
          <a:solidFill>
            <a:srgbClr val="0070C0">
              <a:alpha val="6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4023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8" r:id="rId11"/>
    <p:sldLayoutId id="2147483939" r:id="rId12"/>
    <p:sldLayoutId id="2147484021" r:id="rId13"/>
    <p:sldLayoutId id="2147484039" r:id="rId14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54" y="228605"/>
            <a:ext cx="11151918" cy="75713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54" y="1447802"/>
            <a:ext cx="11151916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2223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28" r:id="rId1"/>
    <p:sldLayoutId id="2147484029" r:id="rId2"/>
    <p:sldLayoutId id="2147484030" r:id="rId3"/>
    <p:sldLayoutId id="2147484031" r:id="rId4"/>
    <p:sldLayoutId id="2147484032" r:id="rId5"/>
    <p:sldLayoutId id="2147484033" r:id="rId6"/>
    <p:sldLayoutId id="2147484034" r:id="rId7"/>
    <p:sldLayoutId id="2147484035" r:id="rId8"/>
    <p:sldLayoutId id="2147484036" r:id="rId9"/>
    <p:sldLayoutId id="2147484037" r:id="rId10"/>
    <p:sldLayoutId id="2147484038" r:id="rId11"/>
  </p:sldLayoutIdLst>
  <p:transition>
    <p:wipe dir="r"/>
  </p:transition>
  <p:txStyles>
    <p:titleStyle>
      <a:lvl1pPr algn="l" defTabSz="913960" rtl="0" eaLnBrk="1" latinLnBrk="0" hangingPunct="1">
        <a:lnSpc>
          <a:spcPct val="90000"/>
        </a:lnSpc>
        <a:spcBef>
          <a:spcPct val="0"/>
        </a:spcBef>
        <a:buNone/>
        <a:defRPr lang="en-US" sz="5500" b="0" kern="1200" cap="none" spc="-100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345919" indent="-345919" algn="l" defTabSz="91396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3167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1pPr>
      <a:lvl2pPr marL="629961" indent="-284036" algn="l" defTabSz="91396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29961" algn="l"/>
        </a:tabLst>
        <a:defRPr sz="2833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2pPr>
      <a:lvl3pPr marL="913997" indent="-284036" algn="l" defTabSz="91396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17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3pPr>
      <a:lvl4pPr marL="1482072" indent="-223739" algn="l" defTabSz="91396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913997" algn="l"/>
        </a:tabLst>
        <a:defRPr sz="20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4pPr>
      <a:lvl5pPr marL="1712161" indent="-230087" algn="l" defTabSz="91396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0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2513394" indent="-228490" algn="l" defTabSz="9139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373" indent="-228490" algn="l" defTabSz="9139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353" indent="-228490" algn="l" defTabSz="9139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336" indent="-228490" algn="l" defTabSz="9139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1pPr>
      <a:lvl2pPr marL="456981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2pPr>
      <a:lvl3pPr marL="913960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3pPr>
      <a:lvl4pPr marL="1370942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4pPr>
      <a:lvl5pPr marL="1827923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5pPr>
      <a:lvl6pPr marL="2284903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6pPr>
      <a:lvl7pPr marL="2741884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7pPr>
      <a:lvl8pPr marL="3198863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8pPr>
      <a:lvl9pPr marL="3655843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2FDF722-315E-43F9-A8B2-B8D5FB202082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80C8A4F-63C8-494F-B3DE-BC0F2478CF0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334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9" r:id="rId1"/>
    <p:sldLayoutId id="2147484060" r:id="rId2"/>
    <p:sldLayoutId id="2147484061" r:id="rId3"/>
    <p:sldLayoutId id="2147484062" r:id="rId4"/>
    <p:sldLayoutId id="2147484063" r:id="rId5"/>
    <p:sldLayoutId id="2147484064" r:id="rId6"/>
    <p:sldLayoutId id="2147484065" r:id="rId7"/>
    <p:sldLayoutId id="2147484066" r:id="rId8"/>
    <p:sldLayoutId id="2147484067" r:id="rId9"/>
    <p:sldLayoutId id="2147484068" r:id="rId10"/>
    <p:sldLayoutId id="2147484069" r:id="rId11"/>
    <p:sldLayoutId id="2147484070" r:id="rId12"/>
    <p:sldLayoutId id="2147484071" r:id="rId13"/>
    <p:sldLayoutId id="2147484074" r:id="rId14"/>
    <p:sldLayoutId id="2147484075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black"/>
              </a:solidFill>
              <a:latin typeface="Franklin Gothic Medium" pitchFamily="34" charset="0"/>
            </a:endParaRPr>
          </a:p>
        </p:txBody>
      </p:sp>
      <p:sp>
        <p:nvSpPr>
          <p:cNvPr id="1027" name="Freeform 11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/>
            <a:gdLst>
              <a:gd name="T0" fmla="*/ 0 w 5591"/>
              <a:gd name="T1" fmla="*/ 0 h 588"/>
              <a:gd name="T2" fmla="*/ 5760 w 5591"/>
              <a:gd name="T3" fmla="*/ 0 h 588"/>
              <a:gd name="T4" fmla="*/ 5760 w 5591"/>
              <a:gd name="T5" fmla="*/ 528 h 588"/>
              <a:gd name="T6" fmla="*/ 4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3200" b="1" smtClean="0">
              <a:solidFill>
                <a:prstClr val="black"/>
              </a:solidFill>
              <a:latin typeface="Franklin Gothic Medium" pitchFamily="34" charset="0"/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70433" y="6408739"/>
            <a:ext cx="2559051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smtClean="0">
                <a:solidFill>
                  <a:schemeClr val="tx1"/>
                </a:solidFill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0E19B37-DAA6-4BA6-B239-6742AB82263A}" type="datetimeFigureOut">
              <a:rPr lang="en-US" b="1">
                <a:solidFill>
                  <a:prstClr val="black"/>
                </a:solidFill>
                <a:latin typeface="Franklin Gothic Medium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9/10/2018</a:t>
            </a:fld>
            <a:endParaRPr lang="en-US" b="1" dirty="0">
              <a:solidFill>
                <a:prstClr val="black"/>
              </a:solidFill>
              <a:latin typeface="Franklin Gothic Medium" pitchFamily="34" charset="0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39884" y="6408739"/>
            <a:ext cx="3134783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dirty="0">
                <a:solidFill>
                  <a:schemeClr val="tx1"/>
                </a:solidFill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prstClr val="black"/>
              </a:solidFill>
              <a:latin typeface="Franklin Gothic Medium" pitchFamily="34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484" y="6408739"/>
            <a:ext cx="488949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 smtClean="0">
                <a:solidFill>
                  <a:schemeClr val="tx1"/>
                </a:solidFill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CA09633-D275-4602-8371-1900441927B4}" type="slidenum">
              <a:rPr lang="en-US">
                <a:solidFill>
                  <a:prstClr val="black"/>
                </a:solidFill>
                <a:latin typeface="Franklin Gothic Medium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/>
              </a:solidFill>
              <a:latin typeface="Franklin Gothic Medium" pitchFamily="34" charset="0"/>
            </a:endParaRPr>
          </a:p>
        </p:txBody>
      </p:sp>
      <p:sp>
        <p:nvSpPr>
          <p:cNvPr id="11" name="Oval 4"/>
          <p:cNvSpPr>
            <a:spLocks noChangeArrowheads="1"/>
          </p:cNvSpPr>
          <p:nvPr userDrawn="1"/>
        </p:nvSpPr>
        <p:spPr bwMode="auto">
          <a:xfrm>
            <a:off x="234951" y="6261101"/>
            <a:ext cx="546100" cy="4111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9999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0" b="1" dirty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6" name="Rectangle 5"/>
          <p:cNvSpPr>
            <a:spLocks noChangeArrowheads="1"/>
          </p:cNvSpPr>
          <p:nvPr userDrawn="1"/>
        </p:nvSpPr>
        <p:spPr bwMode="auto">
          <a:xfrm>
            <a:off x="50800" y="6315075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2E44B28F-7599-494B-AB32-6C5392687044}" type="slidenum">
              <a:rPr lang="en-US" altLang="en-US" sz="1400" smtClean="0">
                <a:solidFill>
                  <a:srgbClr val="999999"/>
                </a:solidFill>
                <a:latin typeface="Arial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sz="1400" smtClean="0">
              <a:solidFill>
                <a:srgbClr val="999999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565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7" r:id="rId1"/>
    <p:sldLayoutId id="2147484078" r:id="rId2"/>
    <p:sldLayoutId id="2147484079" r:id="rId3"/>
    <p:sldLayoutId id="2147484080" r:id="rId4"/>
    <p:sldLayoutId id="2147484081" r:id="rId5"/>
    <p:sldLayoutId id="2147484082" r:id="rId6"/>
    <p:sldLayoutId id="2147484083" r:id="rId7"/>
    <p:sldLayoutId id="2147484084" r:id="rId8"/>
    <p:sldLayoutId id="2147484085" r:id="rId9"/>
    <p:sldLayoutId id="2147484086" r:id="rId10"/>
    <p:sldLayoutId id="2147484087" r:id="rId11"/>
    <p:sldLayoutId id="2147484088" r:id="rId12"/>
  </p:sldLayoutIdLst>
  <p:transition>
    <p:pull/>
  </p:transition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fontAlgn="base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fontAlgn="base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6.png"/><Relationship Id="rId11" Type="http://schemas.openxmlformats.org/officeDocument/2006/relationships/image" Target="../media/image20.png"/><Relationship Id="rId5" Type="http://schemas.openxmlformats.org/officeDocument/2006/relationships/image" Target="../media/image15.png"/><Relationship Id="rId10" Type="http://schemas.openxmlformats.org/officeDocument/2006/relationships/image" Target="../media/image19.png"/><Relationship Id="rId4" Type="http://schemas.openxmlformats.org/officeDocument/2006/relationships/image" Target="../media/image14.jpeg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D5EED4D1-2C9B-4556-B1D8-7DBA7A7C3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8291" y="3715799"/>
            <a:ext cx="8311487" cy="1411354"/>
          </a:xfrm>
        </p:spPr>
        <p:txBody>
          <a:bodyPr anchor="ctr">
            <a:normAutofit/>
          </a:bodyPr>
          <a:lstStyle/>
          <a:p>
            <a:r>
              <a:rPr lang="en-IN" b="1" dirty="0"/>
              <a:t>Lesson 1</a:t>
            </a:r>
            <a:r>
              <a:rPr lang="en-IN" b="1" dirty="0" smtClean="0"/>
              <a:t>.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Angular Services </a:t>
            </a:r>
            <a:endParaRPr lang="en-US" dirty="0"/>
          </a:p>
        </p:txBody>
      </p:sp>
      <p:pic>
        <p:nvPicPr>
          <p:cNvPr id="4" name="Picture 3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26171" y="5940703"/>
            <a:ext cx="942009" cy="581364"/>
          </a:xfrm>
          <a:prstGeom prst="rect">
            <a:avLst/>
          </a:prstGeom>
        </p:spPr>
      </p:pic>
      <p:pic>
        <p:nvPicPr>
          <p:cNvPr id="6" name="Picture 5" descr="Tomcat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95001" y="5918847"/>
            <a:ext cx="664221" cy="660220"/>
          </a:xfrm>
          <a:prstGeom prst="rect">
            <a:avLst/>
          </a:prstGeom>
        </p:spPr>
      </p:pic>
      <p:sp>
        <p:nvSpPr>
          <p:cNvPr id="3074" name="AutoShape 2" descr="Image result for Icons for Spring framework"/>
          <p:cNvSpPr>
            <a:spLocks noChangeAspect="1" noChangeArrowheads="1"/>
          </p:cNvSpPr>
          <p:nvPr/>
        </p:nvSpPr>
        <p:spPr bwMode="auto">
          <a:xfrm>
            <a:off x="0" y="-136525"/>
            <a:ext cx="1962150" cy="11430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0418" name="Picture 2" descr="Google Cloud Platform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1225" y="5663336"/>
            <a:ext cx="1938438" cy="247940"/>
          </a:xfrm>
          <a:prstGeom prst="rect">
            <a:avLst/>
          </a:prstGeom>
          <a:noFill/>
        </p:spPr>
      </p:pic>
      <p:pic>
        <p:nvPicPr>
          <p:cNvPr id="60420" name="Picture 4" descr="Amazon Web Services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02261" y="5940703"/>
            <a:ext cx="1562100" cy="571501"/>
          </a:xfrm>
          <a:prstGeom prst="rect">
            <a:avLst/>
          </a:prstGeom>
          <a:noFill/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152" y="6182705"/>
            <a:ext cx="1938438" cy="22525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38928" y="6144072"/>
            <a:ext cx="926909" cy="41103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27C9F3EB-9187-4190-8E67-FEF395E0065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03513" y="5752321"/>
            <a:ext cx="808565" cy="8607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2F752AAA-4B9B-4453-A531-46D27CAB4C6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37032" y="5921899"/>
            <a:ext cx="2457969" cy="60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44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" y="-9525"/>
            <a:ext cx="12115800" cy="646113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>
                <a:solidFill>
                  <a:srgbClr val="FFC000"/>
                </a:solidFill>
              </a:rPr>
              <a:t>Angular </a:t>
            </a:r>
            <a:r>
              <a:rPr lang="en-US" sz="4000" dirty="0" smtClean="0">
                <a:solidFill>
                  <a:srgbClr val="FFC000"/>
                </a:solidFill>
              </a:rPr>
              <a:t>Services Tutorial</a:t>
            </a:r>
          </a:p>
        </p:txBody>
      </p:sp>
      <p:sp>
        <p:nvSpPr>
          <p:cNvPr id="5124" name="TextBox 1"/>
          <p:cNvSpPr txBox="1">
            <a:spLocks noChangeArrowheads="1"/>
          </p:cNvSpPr>
          <p:nvPr/>
        </p:nvSpPr>
        <p:spPr bwMode="auto">
          <a:xfrm>
            <a:off x="228600" y="561977"/>
            <a:ext cx="11709400" cy="45858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en-US" sz="2000" smtClean="0">
                <a:solidFill>
                  <a:srgbClr val="FFC000"/>
                </a:solidFill>
              </a:rPr>
              <a:t/>
            </a:r>
            <a:br>
              <a:rPr lang="en-GB" altLang="en-US" sz="2000" smtClean="0">
                <a:solidFill>
                  <a:srgbClr val="FFC000"/>
                </a:solidFill>
              </a:rPr>
            </a:br>
            <a:r>
              <a:rPr lang="en-GB" altLang="en-US" sz="2000" smtClean="0">
                <a:solidFill>
                  <a:srgbClr val="FFC000"/>
                </a:solidFill>
              </a:rPr>
              <a:t>Why do we need a service in Angular</a:t>
            </a:r>
            <a:endParaRPr lang="en-GB" altLang="en-US" sz="20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GB" altLang="en-US" sz="1800" smtClean="0">
                <a:solidFill>
                  <a:prstClr val="black"/>
                </a:solidFill>
              </a:rPr>
              <a:t>A </a:t>
            </a:r>
            <a:r>
              <a:rPr lang="en-GB" altLang="en-US" sz="1800" smtClean="0">
                <a:solidFill>
                  <a:srgbClr val="FFC000"/>
                </a:solidFill>
              </a:rPr>
              <a:t>Service in Angular </a:t>
            </a:r>
            <a:r>
              <a:rPr lang="en-GB" altLang="en-US" sz="1800" smtClean="0">
                <a:solidFill>
                  <a:prstClr val="black"/>
                </a:solidFill>
              </a:rPr>
              <a:t>is generally used when you need to reuse data or logic across multiple components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GB" altLang="en-US" sz="1800" smtClean="0">
              <a:solidFill>
                <a:prstClr val="black"/>
              </a:solidFill>
            </a:endParaRPr>
          </a:p>
        </p:txBody>
      </p:sp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700" y="2414591"/>
            <a:ext cx="8331200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65205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" y="-9525"/>
            <a:ext cx="12115800" cy="646113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>
                <a:solidFill>
                  <a:srgbClr val="FFC000"/>
                </a:solidFill>
              </a:rPr>
              <a:t>Angular </a:t>
            </a:r>
            <a:r>
              <a:rPr lang="en-US" sz="4000" dirty="0" smtClean="0">
                <a:solidFill>
                  <a:srgbClr val="FFC000"/>
                </a:solidFill>
              </a:rPr>
              <a:t>Services Tutorial</a:t>
            </a:r>
          </a:p>
        </p:txBody>
      </p:sp>
      <p:sp>
        <p:nvSpPr>
          <p:cNvPr id="13315" name="TextBox 1"/>
          <p:cNvSpPr txBox="1">
            <a:spLocks noChangeArrowheads="1"/>
          </p:cNvSpPr>
          <p:nvPr/>
        </p:nvSpPr>
        <p:spPr bwMode="auto">
          <a:xfrm>
            <a:off x="228600" y="561975"/>
            <a:ext cx="11709400" cy="5632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GB" altLang="en-US" sz="1800" smtClean="0">
              <a:solidFill>
                <a:prstClr val="black"/>
              </a:solidFill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351" y="725491"/>
            <a:ext cx="8902700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09781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 &amp; 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668" y="4409354"/>
            <a:ext cx="10515600" cy="1500187"/>
          </a:xfrm>
          <a:noFill/>
        </p:spPr>
        <p:txBody>
          <a:bodyPr/>
          <a:lstStyle/>
          <a:p>
            <a:r>
              <a:rPr lang="en-US" dirty="0" smtClean="0"/>
              <a:t>Contact:</a:t>
            </a:r>
            <a:r>
              <a:rPr lang="en-IN" dirty="0"/>
              <a:t>rashmipawaskar@synergetics-india.com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058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3AB276FA-B690-4D2A-B662-8650CC30B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0B5C607-0535-42E9-B95E-00C5BD2435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4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jpeg"/></Relationships>
</file>

<file path=ppt/theme/theme1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Metro_Template_Light_16x9">
  <a:themeElements>
    <a:clrScheme name="Microsoft Colors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AEEF"/>
      </a:accent1>
      <a:accent2>
        <a:srgbClr val="8CC600"/>
      </a:accent2>
      <a:accent3>
        <a:srgbClr val="FF8A00"/>
      </a:accent3>
      <a:accent4>
        <a:srgbClr val="FF0097"/>
      </a:accent4>
      <a:accent5>
        <a:srgbClr val="0071BC"/>
      </a:accent5>
      <a:accent6>
        <a:srgbClr val="910091"/>
      </a:accent6>
      <a:hlink>
        <a:srgbClr val="0070C0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Core-17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ore-17" id="{3B98E06F-B3B7-4882-A404-D90770740DF4}" vid="{32E2717A-F64A-4C0A-9F87-FB05C7D73722}"/>
    </a:ext>
  </a:extLst>
</a:theme>
</file>

<file path=ppt/theme/theme4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70376</TotalTime>
  <Words>54</Words>
  <Application>Microsoft Office PowerPoint</Application>
  <PresentationFormat>Custom</PresentationFormat>
  <Paragraphs>47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Theme2</vt:lpstr>
      <vt:lpstr>1_Metro_Template_Light_16x9</vt:lpstr>
      <vt:lpstr>Core-17</vt:lpstr>
      <vt:lpstr>Concourse</vt:lpstr>
      <vt:lpstr>Lesson 1. Angular Services </vt:lpstr>
      <vt:lpstr>Angular Services Tutorial</vt:lpstr>
      <vt:lpstr>Angular Services Tutorial</vt:lpstr>
      <vt:lpstr>Q &amp; A</vt:lpstr>
      <vt:lpstr>Thank You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Ramanan Arunachalam</dc:creator>
  <cp:lastModifiedBy>Rashmi</cp:lastModifiedBy>
  <cp:revision>907</cp:revision>
  <dcterms:created xsi:type="dcterms:W3CDTF">2012-08-29T12:19:06Z</dcterms:created>
  <dcterms:modified xsi:type="dcterms:W3CDTF">2018-09-10T04:56:12Z</dcterms:modified>
</cp:coreProperties>
</file>