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2"/>
  </p:notesMasterIdLst>
  <p:sldIdLst>
    <p:sldId id="599" r:id="rId5"/>
    <p:sldId id="750" r:id="rId6"/>
    <p:sldId id="751" r:id="rId7"/>
    <p:sldId id="752" r:id="rId8"/>
    <p:sldId id="753" r:id="rId9"/>
    <p:sldId id="518" r:id="rId10"/>
    <p:sldId id="7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752"/>
            <p14:sldId id="753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9459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946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94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5DC012FA-A47E-4A5A-8F54-8B393EBE3BE5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20484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204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F279EB15-D23F-4104-9E95-1F6EA0188776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21508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215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C1C68A78-A97A-4AEA-AE92-E2472DFA5A1B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4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2253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15B42AAA-1F19-4D22-B63D-BD1C657B46DB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32F2C7DE-C9A2-4CEB-BBC7-BF74BA1B505F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EC0897C-D505-49F3-8087-E1B28EE9E875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999CFC4-C8FB-44DA-A75E-70790C8D0E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78542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B7A95-784A-479B-A583-45CBAB9A19A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32BFB-C986-42B4-A6DF-5AE5EC4E410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79178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FB20D1-05FD-473C-BF4F-C7E1E595D222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BD2E28-4400-42AD-A320-1B5A4FDADA7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40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E88467-3892-4448-9F1B-9875E61077EC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F7A31B-8369-4BEC-AC73-AE7396A5A4C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9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EB8797-6548-4498-8FD5-6A1FFC70F50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ACF99B-278F-4D90-A763-517058F6F6B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32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1D70A7-494C-4087-8551-3EC077E3BD34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34E7D1-7D09-4827-9320-069665534BC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7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786BB-450B-4020-AA88-3ABE0D1A73C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AABC6-E19A-4433-BCEF-CD93BA853D6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83485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5CA4F5-24E3-49C3-B129-5A4A2E46664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A70391-8E50-42B0-AB0E-64FECAE0FC2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59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DD0AEF-E6CD-4B49-A3A8-7531DC8BFCED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EB295E1-6D67-4EBD-A902-D09AF045B81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80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16DA-6285-4ED2-873D-424BB79CBD4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516CE-91FD-43C4-9CF4-C87E594B219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0777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85BB3-07F5-4AD4-B24B-4B4D86BA09B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97AA-0F88-4968-9AD4-4C23A9960E0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48189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513720003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441E27-3A60-4F29-A35C-6234CA2D8553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D7F1E4-A705-4271-A4F9-294C7B1B7083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D0FBEDF2-1CC4-4306-9945-F0A22DA206B3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0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Angular 4 http Service 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and </a:t>
            </a:r>
            <a:r>
              <a:rPr lang="en-GB" sz="4000" dirty="0" err="1">
                <a:solidFill>
                  <a:srgbClr val="FFC000"/>
                </a:solidFill>
              </a:rPr>
              <a:t>ASP.NET</a:t>
            </a:r>
            <a:r>
              <a:rPr lang="en-GB" sz="4000" dirty="0">
                <a:solidFill>
                  <a:srgbClr val="FFC000"/>
                </a:solidFill>
              </a:rPr>
              <a:t> Web API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507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r>
              <a:rPr lang="en-GB" altLang="en-US" sz="1800" smtClean="0">
                <a:solidFill>
                  <a:srgbClr val="FFC000"/>
                </a:solidFill>
              </a:rPr>
              <a:t>Step 1 : </a:t>
            </a:r>
            <a:r>
              <a:rPr lang="en-GB" altLang="en-US" sz="1800" smtClean="0">
                <a:solidFill>
                  <a:prstClr val="black"/>
                </a:solidFill>
              </a:rPr>
              <a:t>Within the root module (</a:t>
            </a:r>
            <a:r>
              <a:rPr lang="en-GB" altLang="en-US" sz="1800" smtClean="0">
                <a:solidFill>
                  <a:srgbClr val="FFC000"/>
                </a:solidFill>
              </a:rPr>
              <a:t>AppModule</a:t>
            </a:r>
            <a:r>
              <a:rPr lang="en-GB" altLang="en-US" sz="1800" smtClean="0">
                <a:solidFill>
                  <a:prstClr val="black"/>
                </a:solidFill>
              </a:rPr>
              <a:t>), import the angular </a:t>
            </a:r>
            <a:r>
              <a:rPr lang="en-GB" altLang="en-US" sz="1800" smtClean="0">
                <a:solidFill>
                  <a:srgbClr val="FFC000"/>
                </a:solidFill>
              </a:rPr>
              <a:t>HTTP module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</p:txBody>
      </p:sp>
      <p:pic>
        <p:nvPicPr>
          <p:cNvPr id="5127" name="Picture 7" descr="C:\Users\User\Downloads\27\27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1843091"/>
            <a:ext cx="61214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822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and </a:t>
            </a:r>
            <a:r>
              <a:rPr lang="en-GB" sz="4000" dirty="0" err="1">
                <a:solidFill>
                  <a:srgbClr val="FFC000"/>
                </a:solidFill>
              </a:rPr>
              <a:t>ASP.NET</a:t>
            </a:r>
            <a:r>
              <a:rPr lang="en-GB" sz="4000" dirty="0">
                <a:solidFill>
                  <a:srgbClr val="FFC000"/>
                </a:solidFill>
              </a:rPr>
              <a:t> Web API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424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altLang="en-US" sz="1800" smtClean="0">
                <a:solidFill>
                  <a:srgbClr val="FFC000"/>
                </a:solidFill>
              </a:rPr>
              <a:t>Step 2 : </a:t>
            </a:r>
            <a:r>
              <a:rPr lang="en-GB" altLang="en-US" sz="1800" smtClean="0">
                <a:solidFill>
                  <a:prstClr val="black"/>
                </a:solidFill>
              </a:rPr>
              <a:t>Modify </a:t>
            </a:r>
            <a:r>
              <a:rPr lang="en-GB" altLang="en-US" sz="1800" smtClean="0">
                <a:solidFill>
                  <a:srgbClr val="FFC000"/>
                </a:solidFill>
              </a:rPr>
              <a:t>EmployeeService </a:t>
            </a:r>
            <a:r>
              <a:rPr lang="en-GB" altLang="en-US" sz="1800" smtClean="0">
                <a:solidFill>
                  <a:prstClr val="black"/>
                </a:solidFill>
              </a:rPr>
              <a:t>to issue a </a:t>
            </a:r>
            <a:r>
              <a:rPr lang="en-GB" altLang="en-US" sz="1800" smtClean="0">
                <a:solidFill>
                  <a:srgbClr val="FFC000"/>
                </a:solidFill>
              </a:rPr>
              <a:t>GET </a:t>
            </a:r>
            <a:r>
              <a:rPr lang="en-GB" altLang="en-US" sz="1800" smtClean="0">
                <a:solidFill>
                  <a:prstClr val="black"/>
                </a:solidFill>
              </a:rPr>
              <a:t>request using the built-in </a:t>
            </a:r>
            <a:r>
              <a:rPr lang="en-GB" altLang="en-US" sz="1800" smtClean="0">
                <a:solidFill>
                  <a:srgbClr val="FFC000"/>
                </a:solidFill>
              </a:rPr>
              <a:t>http</a:t>
            </a:r>
            <a:r>
              <a:rPr lang="en-GB" altLang="en-US" sz="1800" smtClean="0">
                <a:solidFill>
                  <a:prstClr val="black"/>
                </a:solidFill>
              </a:rPr>
              <a:t> service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</p:txBody>
      </p:sp>
      <p:pic>
        <p:nvPicPr>
          <p:cNvPr id="14338" name="Picture 2" descr="C:\Users\User\Downloads\27\27 -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6" y="947738"/>
            <a:ext cx="1000971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1963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and </a:t>
            </a:r>
            <a:r>
              <a:rPr lang="en-GB" sz="4000" dirty="0" err="1">
                <a:solidFill>
                  <a:srgbClr val="FFC000"/>
                </a:solidFill>
              </a:rPr>
              <a:t>ASP.NET</a:t>
            </a:r>
            <a:r>
              <a:rPr lang="en-GB" sz="4000" dirty="0">
                <a:solidFill>
                  <a:srgbClr val="FFC000"/>
                </a:solidFill>
              </a:rPr>
              <a:t> Web API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altLang="en-US" sz="1800" smtClean="0">
                <a:solidFill>
                  <a:srgbClr val="FFC000"/>
                </a:solidFill>
              </a:rPr>
              <a:t>What is an Observable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</p:txBody>
      </p:sp>
      <p:pic>
        <p:nvPicPr>
          <p:cNvPr id="15362" name="Picture 2" descr="C:\Users\User\Downloads\27\angular 2 observable 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1" y="1038225"/>
            <a:ext cx="65405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949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and </a:t>
            </a:r>
            <a:r>
              <a:rPr lang="en-GB" sz="4000" dirty="0" err="1">
                <a:solidFill>
                  <a:srgbClr val="FFC000"/>
                </a:solidFill>
              </a:rPr>
              <a:t>ASP.NET</a:t>
            </a:r>
            <a:r>
              <a:rPr lang="en-GB" sz="4000" dirty="0">
                <a:solidFill>
                  <a:srgbClr val="FFC000"/>
                </a:solidFill>
              </a:rPr>
              <a:t> Web API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6"/>
            <a:ext cx="11709400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altLang="en-US" sz="1800" smtClean="0">
                <a:solidFill>
                  <a:srgbClr val="FFC000"/>
                </a:solidFill>
              </a:rPr>
              <a:t>Step 3 :</a:t>
            </a:r>
            <a:r>
              <a:rPr lang="en-GB" altLang="en-US" sz="1800" smtClean="0">
                <a:solidFill>
                  <a:prstClr val="black"/>
                </a:solidFill>
              </a:rPr>
              <a:t> From </a:t>
            </a:r>
            <a:r>
              <a:rPr lang="en-GB" altLang="en-US" sz="1800" smtClean="0">
                <a:solidFill>
                  <a:srgbClr val="FFC000"/>
                </a:solidFill>
              </a:rPr>
              <a:t>EmployeeListComponent</a:t>
            </a:r>
            <a:r>
              <a:rPr lang="en-GB" altLang="en-US" sz="1800" smtClean="0">
                <a:solidFill>
                  <a:prstClr val="black"/>
                </a:solidFill>
              </a:rPr>
              <a:t>, subscribe to the </a:t>
            </a:r>
            <a:r>
              <a:rPr lang="en-GB" altLang="en-US" sz="1800" smtClean="0">
                <a:solidFill>
                  <a:srgbClr val="FFC000"/>
                </a:solidFill>
              </a:rPr>
              <a:t>Observable</a:t>
            </a:r>
            <a:r>
              <a:rPr lang="en-GB" altLang="en-US" sz="1800" smtClean="0">
                <a:solidFill>
                  <a:prstClr val="black"/>
                </a:solidFill>
              </a:rPr>
              <a:t> returned by angular </a:t>
            </a:r>
            <a:r>
              <a:rPr lang="en-GB" altLang="en-US" sz="1800" smtClean="0">
                <a:solidFill>
                  <a:srgbClr val="FFC000"/>
                </a:solidFill>
              </a:rPr>
              <a:t>EmployeeService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</p:txBody>
      </p:sp>
      <p:pic>
        <p:nvPicPr>
          <p:cNvPr id="16386" name="Picture 2" descr="C:\Users\User\Downloads\27\27 -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6" y="1195391"/>
            <a:ext cx="9577916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C:\Users\User\Downloads\27\27 -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4" y="2319341"/>
            <a:ext cx="9743016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6552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70376</TotalTime>
  <Words>137</Words>
  <Application>Microsoft Office PowerPoint</Application>
  <PresentationFormat>Custom</PresentationFormat>
  <Paragraphs>81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Theme2</vt:lpstr>
      <vt:lpstr>1_Metro_Template_Light_16x9</vt:lpstr>
      <vt:lpstr>Core-17</vt:lpstr>
      <vt:lpstr>Concourse</vt:lpstr>
      <vt:lpstr>Lesson 1. Angular 4 http Service </vt:lpstr>
      <vt:lpstr>Angular and ASP.NET Web API</vt:lpstr>
      <vt:lpstr>Angular and ASP.NET Web API</vt:lpstr>
      <vt:lpstr>Angular and ASP.NET Web API</vt:lpstr>
      <vt:lpstr>Angular and ASP.NET Web API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908</cp:revision>
  <dcterms:created xsi:type="dcterms:W3CDTF">2012-08-29T12:19:06Z</dcterms:created>
  <dcterms:modified xsi:type="dcterms:W3CDTF">2018-09-10T04:57:47Z</dcterms:modified>
</cp:coreProperties>
</file>