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1"/>
  </p:notesMasterIdLst>
  <p:sldIdLst>
    <p:sldId id="599" r:id="rId5"/>
    <p:sldId id="750" r:id="rId6"/>
    <p:sldId id="751" r:id="rId7"/>
    <p:sldId id="752" r:id="rId8"/>
    <p:sldId id="518" r:id="rId9"/>
    <p:sldId id="7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752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24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63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74B8929F-0044-4945-A3AD-6A31CCA9A611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1BDA8170-A971-47D6-BEA5-5524BAFD1116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056ED600-F47A-49BF-836A-5FE6CFF972B5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95ED915-E532-4722-B4D2-B70CFDDFBDE1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770C2EE-EABF-4D88-B370-B4327975D77E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55CB4FF-D2FA-469B-AAAE-8DE925666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3476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7205F-DBB4-43A9-8461-37E99367204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73CBA-97B2-4F5F-82BA-E05F6210D05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020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D18B8-5B63-471F-A1E6-0DA382BA13F1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6E23BA-ECC7-4CF0-92A7-754C20BD7F3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8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4FCA6D-A5EF-47C4-A0AB-8F990BBD9CD8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439839-6651-45A6-B842-3A0EB6543EA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1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CACA56-2FC8-423C-8B37-F76220A0ED4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B18C78-0D51-434B-9103-40DF9E21BC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86CD09-ADF5-4B98-9CAD-436AF1898C08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46F60C-D155-4286-9AD9-7AB7A943856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2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828E6-82A0-434A-AAE4-3BF20AADA9F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E6CDD-5EEA-46DF-980F-3B0EA5A82B0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95162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2DEDBC-ACF1-4E5B-9784-FC3649E17BD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FBC1E9-5835-43F0-8845-EAE77F4FBF8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90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98D21E-9FEF-4918-8FE1-6F7372F86C0F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28AF004-6D67-4006-BD54-8886571B7CE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BD63-803B-4DE5-864D-DA55AD64D97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4B550-6DCA-4A55-9B8C-58A85824BDD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39455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8E116-4031-41F1-83C4-31AF2855D64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E3E32-2F21-427F-9A73-4EEE5611DD2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11501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77442651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2DB308-1F36-4E0D-8558-CA032DFA5FAE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7AF1F-B7AD-4134-A4FC-5C2656EA286F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65595FA-6944-4B16-8F12-88C17F60DE2C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1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Angular 4 Route Parameters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4 Route Parameters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409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/>
            </a:r>
            <a:br>
              <a:rPr lang="en-GB" altLang="en-US" sz="2000" smtClean="0">
                <a:solidFill>
                  <a:srgbClr val="FFC000"/>
                </a:solidFill>
              </a:rPr>
            </a:b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</p:txBody>
      </p:sp>
      <p:pic>
        <p:nvPicPr>
          <p:cNvPr id="2" name="Picture 7" descr="C:\Test\Angular 2 route parame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704977"/>
            <a:ext cx="66040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C:\Test\angular 2 route parameters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2309813"/>
            <a:ext cx="29464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V="1">
            <a:off x="1447802" y="3233741"/>
            <a:ext cx="6972300" cy="9525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/>
          <p:nvPr/>
        </p:nvSpPr>
        <p:spPr bwMode="auto">
          <a:xfrm>
            <a:off x="7315202" y="1704977"/>
            <a:ext cx="4406900" cy="40481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http://localhost/employees/</a:t>
            </a:r>
            <a:r>
              <a:rPr lang="en-GB" sz="15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emp101</a:t>
            </a:r>
            <a:endParaRPr lang="en-GB" sz="15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32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4 Route Parameters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7"/>
            <a:ext cx="117094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Step 1 : 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Create the route with a parameter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Step 2 : 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Bind to the route using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[</a:t>
            </a:r>
            <a:r>
              <a:rPr lang="en-GB" altLang="en-US" sz="1800" b="1" dirty="0" err="1">
                <a:solidFill>
                  <a:srgbClr val="FFC000"/>
                </a:solidFill>
                <a:latin typeface="Franklin Gothic Medium" pitchFamily="34" charset="0"/>
              </a:rPr>
              <a:t>routerLink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] 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directive. In the binding we are using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link parameters array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</a:b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marL="34290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The first element in the array is the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path of the route 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to the destination component</a:t>
            </a:r>
          </a:p>
          <a:p>
            <a:pPr marL="34290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The second element in the array is the </a:t>
            </a: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route parameter value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, in our case the employee 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code</a:t>
            </a: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pic>
        <p:nvPicPr>
          <p:cNvPr id="5127" name="Picture 7" descr="C:\Test\31 -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6" y="971550"/>
            <a:ext cx="8765116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Test\31 -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6" y="3719516"/>
            <a:ext cx="7429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>
                <a:solidFill>
                  <a:srgbClr val="FFC000"/>
                </a:solidFill>
              </a:rPr>
              <a:t>Angular </a:t>
            </a:r>
            <a:r>
              <a:rPr lang="en-GB" sz="4000" smtClean="0">
                <a:solidFill>
                  <a:srgbClr val="FFC000"/>
                </a:solidFill>
              </a:rPr>
              <a:t>4 </a:t>
            </a:r>
            <a:r>
              <a:rPr lang="en-GB" sz="4000" dirty="0" smtClean="0">
                <a:solidFill>
                  <a:srgbClr val="FFC000"/>
                </a:solidFill>
              </a:rPr>
              <a:t>Route Parameters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Step 3 : </a:t>
            </a:r>
            <a:r>
              <a:rPr lang="en-GB" altLang="en-US" sz="2000" smtClean="0">
                <a:solidFill>
                  <a:prstClr val="black"/>
                </a:solidFill>
              </a:rPr>
              <a:t>Use the </a:t>
            </a:r>
            <a:r>
              <a:rPr lang="en-GB" altLang="en-US" sz="2000" smtClean="0">
                <a:solidFill>
                  <a:srgbClr val="FFC000"/>
                </a:solidFill>
              </a:rPr>
              <a:t>ActivatedRoute </a:t>
            </a:r>
            <a:r>
              <a:rPr lang="en-GB" altLang="en-US" sz="2000" smtClean="0">
                <a:solidFill>
                  <a:prstClr val="black"/>
                </a:solidFill>
              </a:rPr>
              <a:t>service to retrieve the parameter value from the URL</a:t>
            </a: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7175" name="Picture 7" descr="C:\Test\31 -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6" y="1262066"/>
            <a:ext cx="10073217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75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70376</TotalTime>
  <Words>128</Words>
  <Application>Microsoft Office PowerPoint</Application>
  <PresentationFormat>Custom</PresentationFormat>
  <Paragraphs>57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Theme2</vt:lpstr>
      <vt:lpstr>1_Metro_Template_Light_16x9</vt:lpstr>
      <vt:lpstr>Core-17</vt:lpstr>
      <vt:lpstr>Concourse</vt:lpstr>
      <vt:lpstr>Lesson 1. Angular 4 Route Parameters</vt:lpstr>
      <vt:lpstr>Angular 4 Route Parameters</vt:lpstr>
      <vt:lpstr>Angular 4 Route Parameters</vt:lpstr>
      <vt:lpstr>Angular 4 Route Parameters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910</cp:revision>
  <dcterms:created xsi:type="dcterms:W3CDTF">2012-08-29T12:19:06Z</dcterms:created>
  <dcterms:modified xsi:type="dcterms:W3CDTF">2018-09-10T04:59:51Z</dcterms:modified>
</cp:coreProperties>
</file>