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6" r:id="rId1"/>
    <p:sldMasterId id="2147484027" r:id="rId2"/>
    <p:sldMasterId id="2147484058" r:id="rId3"/>
  </p:sldMasterIdLst>
  <p:notesMasterIdLst>
    <p:notesMasterId r:id="rId27"/>
  </p:notesMasterIdLst>
  <p:sldIdLst>
    <p:sldId id="599" r:id="rId4"/>
    <p:sldId id="858" r:id="rId5"/>
    <p:sldId id="610" r:id="rId6"/>
    <p:sldId id="807" r:id="rId7"/>
    <p:sldId id="859" r:id="rId8"/>
    <p:sldId id="860" r:id="rId9"/>
    <p:sldId id="861" r:id="rId10"/>
    <p:sldId id="862" r:id="rId11"/>
    <p:sldId id="868" r:id="rId12"/>
    <p:sldId id="863" r:id="rId13"/>
    <p:sldId id="869" r:id="rId14"/>
    <p:sldId id="864" r:id="rId15"/>
    <p:sldId id="865" r:id="rId16"/>
    <p:sldId id="866" r:id="rId17"/>
    <p:sldId id="867" r:id="rId18"/>
    <p:sldId id="870" r:id="rId19"/>
    <p:sldId id="871" r:id="rId20"/>
    <p:sldId id="872" r:id="rId21"/>
    <p:sldId id="873" r:id="rId22"/>
    <p:sldId id="874" r:id="rId23"/>
    <p:sldId id="857" r:id="rId24"/>
    <p:sldId id="518" r:id="rId25"/>
    <p:sldId id="74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A2CB13A-2106-4E86-B1D5-81C84F239D71}">
          <p14:sldIdLst>
            <p14:sldId id="599"/>
            <p14:sldId id="858"/>
            <p14:sldId id="610"/>
            <p14:sldId id="807"/>
            <p14:sldId id="859"/>
            <p14:sldId id="860"/>
            <p14:sldId id="861"/>
            <p14:sldId id="862"/>
            <p14:sldId id="868"/>
            <p14:sldId id="863"/>
            <p14:sldId id="869"/>
            <p14:sldId id="864"/>
            <p14:sldId id="865"/>
            <p14:sldId id="866"/>
            <p14:sldId id="867"/>
            <p14:sldId id="870"/>
            <p14:sldId id="871"/>
            <p14:sldId id="872"/>
            <p14:sldId id="873"/>
            <p14:sldId id="874"/>
            <p14:sldId id="857"/>
            <p14:sldId id="518"/>
            <p14:sldId id="749"/>
          </p14:sldIdLst>
        </p14:section>
      </p14:sectionLst>
    </p:ext>
    <p:ext uri="{EFAFB233-063F-42B5-8137-9DF3F51BA10A}">
      <p15:sldGuideLst xmlns="" xmlns:p15="http://schemas.microsoft.com/office/powerpoint/2012/main">
        <p15:guide id="1" orient="horz" pos="2136" userDrawn="1">
          <p15:clr>
            <a:srgbClr val="A4A3A4"/>
          </p15:clr>
        </p15:guide>
        <p15:guide id="2" pos="3888" userDrawn="1">
          <p15:clr>
            <a:srgbClr val="A4A3A4"/>
          </p15:clr>
        </p15:guide>
      </p15:sldGuideLst>
    </p:ext>
    <p:ext uri="{2D200454-40CA-4A62-9FC3-DE9A4176ACB9}">
      <p15:notesGuideLst xmlns=""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00"/>
    <a:srgbClr val="CCCC00"/>
    <a:srgbClr val="FFFFCC"/>
    <a:srgbClr val="FFFF99"/>
    <a:srgbClr val="FFFF00"/>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74" autoAdjust="0"/>
    <p:restoredTop sz="77639" autoAdjust="0"/>
  </p:normalViewPr>
  <p:slideViewPr>
    <p:cSldViewPr snapToGrid="0">
      <p:cViewPr>
        <p:scale>
          <a:sx n="66" d="100"/>
          <a:sy n="66" d="100"/>
        </p:scale>
        <p:origin x="-72" y="396"/>
      </p:cViewPr>
      <p:guideLst>
        <p:guide orient="horz" pos="2136"/>
        <p:guide pos="3888"/>
      </p:guideLst>
    </p:cSldViewPr>
  </p:slideViewPr>
  <p:notesTextViewPr>
    <p:cViewPr>
      <p:scale>
        <a:sx n="200" d="100"/>
        <a:sy n="200" d="100"/>
      </p:scale>
      <p:origin x="0" y="0"/>
    </p:cViewPr>
  </p:notesTextViewPr>
  <p:notesViewPr>
    <p:cSldViewPr snapToGrid="0" showGuides="1">
      <p:cViewPr>
        <p:scale>
          <a:sx n="120" d="100"/>
          <a:sy n="120" d="100"/>
        </p:scale>
        <p:origin x="1458" y="-180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3971A4-8B90-4BEE-A9B6-6891E5228873}" type="datetimeFigureOut">
              <a:rPr lang="en-US" smtClean="0"/>
              <a:pPr/>
              <a:t>9/10/2018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B6DC10-7DDF-436C-802A-9238181F71CA}" type="slidenum">
              <a:rPr lang="en-US" smtClean="0"/>
              <a:pPr/>
              <a:t>‹#›</a:t>
            </a:fld>
            <a:endParaRPr lang="en-US"/>
          </a:p>
        </p:txBody>
      </p:sp>
    </p:spTree>
    <p:extLst>
      <p:ext uri="{BB962C8B-B14F-4D97-AF65-F5344CB8AC3E}">
        <p14:creationId xmlns:p14="http://schemas.microsoft.com/office/powerpoint/2010/main" val="3292401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2965308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895801">
              <a:lnSpc>
                <a:spcPct val="90000"/>
              </a:lnSpc>
              <a:spcAft>
                <a:spcPts val="326"/>
              </a:spcAf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3021693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1B6DC10-7DDF-436C-802A-9238181F71CA}" type="slidenum">
              <a:rPr lang="en-US" smtClean="0"/>
              <a:pPr/>
              <a:t>22</a:t>
            </a:fld>
            <a:endParaRPr lang="en-US"/>
          </a:p>
        </p:txBody>
      </p:sp>
    </p:spTree>
    <p:extLst>
      <p:ext uri="{BB962C8B-B14F-4D97-AF65-F5344CB8AC3E}">
        <p14:creationId xmlns:p14="http://schemas.microsoft.com/office/powerpoint/2010/main" val="3304617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895801">
              <a:lnSpc>
                <a:spcPct val="90000"/>
              </a:lnSpc>
              <a:spcAft>
                <a:spcPts val="326"/>
              </a:spcAf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928022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1B6DC10-7DDF-436C-802A-9238181F71CA}" type="slidenum">
              <a:rPr lang="en-US" smtClean="0"/>
              <a:pPr/>
              <a:t>4</a:t>
            </a:fld>
            <a:endParaRPr lang="en-US"/>
          </a:p>
        </p:txBody>
      </p:sp>
    </p:spTree>
    <p:extLst>
      <p:ext uri="{BB962C8B-B14F-4D97-AF65-F5344CB8AC3E}">
        <p14:creationId xmlns:p14="http://schemas.microsoft.com/office/powerpoint/2010/main" val="1010673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Try opening a terminal anywhere and running </a:t>
            </a:r>
            <a:r>
              <a:rPr lang="en-IN" dirty="0" err="1" smtClean="0"/>
              <a:t>tsc</a:t>
            </a:r>
            <a:r>
              <a:rPr lang="en-IN" dirty="0" smtClean="0"/>
              <a:t> -v to see if it has been properly installed.</a:t>
            </a:r>
          </a:p>
          <a:p>
            <a:r>
              <a:rPr lang="en-IN" dirty="0" err="1" smtClean="0"/>
              <a:t>tsc</a:t>
            </a:r>
            <a:r>
              <a:rPr lang="en-IN" dirty="0" smtClean="0"/>
              <a:t> -v Version 1.8.10</a:t>
            </a:r>
            <a:endParaRPr lang="en-IN" dirty="0"/>
          </a:p>
        </p:txBody>
      </p:sp>
      <p:sp>
        <p:nvSpPr>
          <p:cNvPr id="4" name="Slide Number Placeholder 3"/>
          <p:cNvSpPr>
            <a:spLocks noGrp="1"/>
          </p:cNvSpPr>
          <p:nvPr>
            <p:ph type="sldNum" sz="quarter" idx="10"/>
          </p:nvPr>
        </p:nvSpPr>
        <p:spPr/>
        <p:txBody>
          <a:bodyPr/>
          <a:lstStyle/>
          <a:p>
            <a:fld id="{C1B6DC10-7DDF-436C-802A-9238181F71CA}" type="slidenum">
              <a:rPr lang="en-US" smtClean="0"/>
              <a:pPr/>
              <a:t>5</a:t>
            </a:fld>
            <a:endParaRPr lang="en-US"/>
          </a:p>
        </p:txBody>
      </p:sp>
    </p:spTree>
    <p:extLst>
      <p:ext uri="{BB962C8B-B14F-4D97-AF65-F5344CB8AC3E}">
        <p14:creationId xmlns:p14="http://schemas.microsoft.com/office/powerpoint/2010/main" val="2329694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Number - All numeric values are represented by the number type, there aren't separate definitions for integers, floats or others.</a:t>
            </a:r>
          </a:p>
          <a:p>
            <a:r>
              <a:rPr lang="en-IN" dirty="0" smtClean="0"/>
              <a:t>String - The text type, just like in vanilla JS strings can be surrounded by 'single quotes' or "double quotes".</a:t>
            </a:r>
          </a:p>
          <a:p>
            <a:r>
              <a:rPr lang="en-IN" dirty="0" smtClean="0"/>
              <a:t>Boolean - true or false, using 0 and 1 will cause a compilation error.</a:t>
            </a:r>
          </a:p>
          <a:p>
            <a:r>
              <a:rPr lang="en-IN" dirty="0" smtClean="0"/>
              <a:t>Any - A variable with this type can have it's value set to a string, number, or </a:t>
            </a:r>
            <a:r>
              <a:rPr lang="en-IN" b="1" i="1" dirty="0" smtClean="0"/>
              <a:t>any</a:t>
            </a:r>
            <a:r>
              <a:rPr lang="en-IN" dirty="0" smtClean="0"/>
              <a:t>thing else.</a:t>
            </a:r>
          </a:p>
          <a:p>
            <a:r>
              <a:rPr lang="en-IN" dirty="0" smtClean="0"/>
              <a:t>Arrays - Has two possible syntaxes: </a:t>
            </a:r>
            <a:r>
              <a:rPr lang="en-IN" dirty="0" err="1" smtClean="0"/>
              <a:t>my_arr</a:t>
            </a:r>
            <a:r>
              <a:rPr lang="en-IN" dirty="0" smtClean="0"/>
              <a:t>: number[]; or </a:t>
            </a:r>
            <a:r>
              <a:rPr lang="en-IN" dirty="0" err="1" smtClean="0"/>
              <a:t>my_arr</a:t>
            </a:r>
            <a:r>
              <a:rPr lang="en-IN" dirty="0" smtClean="0"/>
              <a:t>: Array&lt;number&gt;.</a:t>
            </a:r>
          </a:p>
          <a:p>
            <a:r>
              <a:rPr lang="en-IN" dirty="0" smtClean="0"/>
              <a:t>Void - Used on function that don't return anything.</a:t>
            </a:r>
          </a:p>
          <a:p>
            <a:endParaRPr lang="en-IN" dirty="0"/>
          </a:p>
        </p:txBody>
      </p:sp>
      <p:sp>
        <p:nvSpPr>
          <p:cNvPr id="4" name="Slide Number Placeholder 3"/>
          <p:cNvSpPr>
            <a:spLocks noGrp="1"/>
          </p:cNvSpPr>
          <p:nvPr>
            <p:ph type="sldNum" sz="quarter" idx="10"/>
          </p:nvPr>
        </p:nvSpPr>
        <p:spPr/>
        <p:txBody>
          <a:bodyPr/>
          <a:lstStyle/>
          <a:p>
            <a:fld id="{C1B6DC10-7DDF-436C-802A-9238181F71CA}" type="slidenum">
              <a:rPr lang="en-US" smtClean="0"/>
              <a:pPr/>
              <a:t>8</a:t>
            </a:fld>
            <a:endParaRPr lang="en-US"/>
          </a:p>
        </p:txBody>
      </p:sp>
    </p:spTree>
    <p:extLst>
      <p:ext uri="{BB962C8B-B14F-4D97-AF65-F5344CB8AC3E}">
        <p14:creationId xmlns:p14="http://schemas.microsoft.com/office/powerpoint/2010/main" val="2184051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String</a:t>
            </a:r>
          </a:p>
          <a:p>
            <a:r>
              <a:rPr lang="en-IN" dirty="0" smtClean="0"/>
              <a:t>Another fundamental part of creating programs in JavaScript for webpages and servers alike is working with textual data. As in other languages, we use the type string to refer to these textual </a:t>
            </a:r>
            <a:r>
              <a:rPr lang="en-IN" dirty="0" err="1" smtClean="0"/>
              <a:t>datatypes</a:t>
            </a:r>
            <a:r>
              <a:rPr lang="en-IN" dirty="0" smtClean="0"/>
              <a:t>. Just like JavaScript, </a:t>
            </a:r>
            <a:r>
              <a:rPr lang="en-IN" dirty="0" err="1" smtClean="0"/>
              <a:t>TypeScript</a:t>
            </a:r>
            <a:r>
              <a:rPr lang="en-IN" dirty="0" smtClean="0"/>
              <a:t> also uses double quotes (") or single quotes (') to surround string data.</a:t>
            </a:r>
          </a:p>
          <a:p>
            <a:endParaRPr lang="en-IN" dirty="0"/>
          </a:p>
        </p:txBody>
      </p:sp>
      <p:sp>
        <p:nvSpPr>
          <p:cNvPr id="4" name="Slide Number Placeholder 3"/>
          <p:cNvSpPr>
            <a:spLocks noGrp="1"/>
          </p:cNvSpPr>
          <p:nvPr>
            <p:ph type="sldNum" sz="quarter" idx="10"/>
          </p:nvPr>
        </p:nvSpPr>
        <p:spPr/>
        <p:txBody>
          <a:bodyPr/>
          <a:lstStyle/>
          <a:p>
            <a:fld id="{C1B6DC10-7DDF-436C-802A-9238181F71CA}" type="slidenum">
              <a:rPr lang="en-US" smtClean="0"/>
              <a:pPr/>
              <a:t>10</a:t>
            </a:fld>
            <a:endParaRPr lang="en-US"/>
          </a:p>
        </p:txBody>
      </p:sp>
    </p:spTree>
    <p:extLst>
      <p:ext uri="{BB962C8B-B14F-4D97-AF65-F5344CB8AC3E}">
        <p14:creationId xmlns:p14="http://schemas.microsoft.com/office/powerpoint/2010/main" val="1530268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any type is a powerful way to work with existing JavaScript, allowing you to gradually opt-in and opt-out of type-checking during compilation. You might expect Object to play a similar role, as it does in other languages.</a:t>
            </a:r>
          </a:p>
          <a:p>
            <a:r>
              <a:rPr lang="en-IN" dirty="0" smtClean="0"/>
              <a:t> But variables of type Object only allow you to assign any value to them - you can’t call arbitrary methods on them, even ones that actually exist:</a:t>
            </a:r>
          </a:p>
          <a:p>
            <a:endParaRPr lang="en-IN" dirty="0" smtClean="0"/>
          </a:p>
          <a:p>
            <a:r>
              <a:rPr lang="en-IN" dirty="0" smtClean="0"/>
              <a:t>let </a:t>
            </a:r>
            <a:r>
              <a:rPr lang="en-IN" dirty="0" err="1" smtClean="0"/>
              <a:t>notSure</a:t>
            </a:r>
            <a:r>
              <a:rPr lang="en-IN" dirty="0" smtClean="0"/>
              <a:t>: any = 4; </a:t>
            </a:r>
          </a:p>
          <a:p>
            <a:r>
              <a:rPr lang="en-IN" dirty="0" err="1" smtClean="0"/>
              <a:t>notSure.ifItExists</a:t>
            </a:r>
            <a:r>
              <a:rPr lang="en-IN" dirty="0" smtClean="0"/>
              <a:t>(); // okay,</a:t>
            </a:r>
          </a:p>
          <a:p>
            <a:r>
              <a:rPr lang="en-IN" dirty="0" smtClean="0"/>
              <a:t> </a:t>
            </a:r>
            <a:r>
              <a:rPr lang="en-IN" dirty="0" err="1" smtClean="0"/>
              <a:t>ifItExists</a:t>
            </a:r>
            <a:r>
              <a:rPr lang="en-IN" dirty="0" smtClean="0"/>
              <a:t> might exist at runtime </a:t>
            </a:r>
            <a:r>
              <a:rPr lang="en-IN" dirty="0" err="1" smtClean="0"/>
              <a:t>notSure.toFixed</a:t>
            </a:r>
            <a:r>
              <a:rPr lang="en-IN" dirty="0" smtClean="0"/>
              <a:t>(); // okay, </a:t>
            </a:r>
            <a:r>
              <a:rPr lang="en-IN" dirty="0" err="1" smtClean="0"/>
              <a:t>toFixed</a:t>
            </a:r>
            <a:r>
              <a:rPr lang="en-IN" dirty="0" smtClean="0"/>
              <a:t> exists (but the compiler doesn't check) let </a:t>
            </a:r>
            <a:r>
              <a:rPr lang="en-IN" dirty="0" err="1" smtClean="0"/>
              <a:t>prettySure</a:t>
            </a:r>
            <a:r>
              <a:rPr lang="en-IN" dirty="0" smtClean="0"/>
              <a:t>: Object = 4; </a:t>
            </a:r>
            <a:r>
              <a:rPr lang="en-IN" dirty="0" err="1" smtClean="0"/>
              <a:t>prettySure.toFixed</a:t>
            </a:r>
            <a:r>
              <a:rPr lang="en-IN" dirty="0" smtClean="0"/>
              <a:t>(); // Error: Property '</a:t>
            </a:r>
            <a:r>
              <a:rPr lang="en-IN" dirty="0" err="1" smtClean="0"/>
              <a:t>toFixed</a:t>
            </a:r>
            <a:r>
              <a:rPr lang="en-IN" dirty="0" smtClean="0"/>
              <a:t>' doesn't exist on type 'Object'. The any type is also handy if you know some part of the type, but perhaps not all of it. For example, you may have an array but the array has a mix of different types:</a:t>
            </a:r>
          </a:p>
          <a:p>
            <a:r>
              <a:rPr lang="en-IN" dirty="0" smtClean="0"/>
              <a:t>let list: any[] = [1, true, "free"]; list[1] = 100; </a:t>
            </a:r>
            <a:endParaRPr lang="en-IN" dirty="0"/>
          </a:p>
        </p:txBody>
      </p:sp>
      <p:sp>
        <p:nvSpPr>
          <p:cNvPr id="4" name="Slide Number Placeholder 3"/>
          <p:cNvSpPr>
            <a:spLocks noGrp="1"/>
          </p:cNvSpPr>
          <p:nvPr>
            <p:ph type="sldNum" sz="quarter" idx="10"/>
          </p:nvPr>
        </p:nvSpPr>
        <p:spPr/>
        <p:txBody>
          <a:bodyPr/>
          <a:lstStyle/>
          <a:p>
            <a:fld id="{C1B6DC10-7DDF-436C-802A-9238181F71CA}" type="slidenum">
              <a:rPr lang="en-US" smtClean="0"/>
              <a:pPr/>
              <a:t>15</a:t>
            </a:fld>
            <a:endParaRPr lang="en-US"/>
          </a:p>
        </p:txBody>
      </p:sp>
    </p:spTree>
    <p:extLst>
      <p:ext uri="{BB962C8B-B14F-4D97-AF65-F5344CB8AC3E}">
        <p14:creationId xmlns:p14="http://schemas.microsoft.com/office/powerpoint/2010/main" val="908044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1B6DC10-7DDF-436C-802A-9238181F71CA}" type="slidenum">
              <a:rPr lang="en-US" smtClean="0"/>
              <a:pPr/>
              <a:t>16</a:t>
            </a:fld>
            <a:endParaRPr lang="en-US"/>
          </a:p>
        </p:txBody>
      </p:sp>
    </p:spTree>
    <p:extLst>
      <p:ext uri="{BB962C8B-B14F-4D97-AF65-F5344CB8AC3E}">
        <p14:creationId xmlns:p14="http://schemas.microsoft.com/office/powerpoint/2010/main" val="1731410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800" dirty="0" smtClean="0"/>
              <a:t>A class definition can include the following −</a:t>
            </a:r>
          </a:p>
          <a:p>
            <a:r>
              <a:rPr lang="en-IN" sz="800" b="1" dirty="0" smtClean="0"/>
              <a:t>Fields</a:t>
            </a:r>
            <a:r>
              <a:rPr lang="en-IN" sz="800" dirty="0" smtClean="0"/>
              <a:t> − A field is any variable declared in a class. Fields represent data pertaining to objects</a:t>
            </a:r>
          </a:p>
          <a:p>
            <a:r>
              <a:rPr lang="en-IN" sz="800" b="1" dirty="0" smtClean="0"/>
              <a:t>Constructors</a:t>
            </a:r>
            <a:r>
              <a:rPr lang="en-IN" sz="800" dirty="0" smtClean="0"/>
              <a:t> − Responsible for allocating memory for the objects of the class</a:t>
            </a:r>
          </a:p>
          <a:p>
            <a:r>
              <a:rPr lang="en-IN" sz="800" b="1" dirty="0" smtClean="0"/>
              <a:t>Functions</a:t>
            </a:r>
            <a:r>
              <a:rPr lang="en-IN" sz="800" dirty="0" smtClean="0"/>
              <a:t> − Functions represent actions an object can take. They are also at times referred to as methods</a:t>
            </a:r>
          </a:p>
          <a:p>
            <a:endParaRPr lang="en-IN" dirty="0"/>
          </a:p>
        </p:txBody>
      </p:sp>
      <p:sp>
        <p:nvSpPr>
          <p:cNvPr id="4" name="Slide Number Placeholder 3"/>
          <p:cNvSpPr>
            <a:spLocks noGrp="1"/>
          </p:cNvSpPr>
          <p:nvPr>
            <p:ph type="sldNum" sz="quarter" idx="10"/>
          </p:nvPr>
        </p:nvSpPr>
        <p:spPr/>
        <p:txBody>
          <a:bodyPr/>
          <a:lstStyle/>
          <a:p>
            <a:fld id="{C1B6DC10-7DDF-436C-802A-9238181F71CA}" type="slidenum">
              <a:rPr lang="en-US" smtClean="0"/>
              <a:pPr/>
              <a:t>20</a:t>
            </a:fld>
            <a:endParaRPr lang="en-US"/>
          </a:p>
        </p:txBody>
      </p:sp>
    </p:spTree>
    <p:extLst>
      <p:ext uri="{BB962C8B-B14F-4D97-AF65-F5344CB8AC3E}">
        <p14:creationId xmlns:p14="http://schemas.microsoft.com/office/powerpoint/2010/main" val="14330637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Master" Target="../slideMasters/slideMaster2.xml"/><Relationship Id="rId6" Type="http://schemas.microsoft.com/office/2007/relationships/hdphoto" Target="../media/hdphoto3.wdp"/><Relationship Id="rId5" Type="http://schemas.openxmlformats.org/officeDocument/2006/relationships/image" Target="../media/image6.png"/><Relationship Id="rId4" Type="http://schemas.microsoft.com/office/2007/relationships/hdphoto" Target="../media/hdphoto2.wdp"/></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508000" y="381000"/>
            <a:ext cx="304800" cy="609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endParaRPr lang="en-US"/>
          </a:p>
        </p:txBody>
      </p:sp>
      <p:sp>
        <p:nvSpPr>
          <p:cNvPr id="5" name="Rectangle 4"/>
          <p:cNvSpPr/>
          <p:nvPr/>
        </p:nvSpPr>
        <p:spPr>
          <a:xfrm>
            <a:off x="508000" y="381000"/>
            <a:ext cx="304800" cy="6096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endParaRPr lang="en-US"/>
          </a:p>
        </p:txBody>
      </p:sp>
      <p:cxnSp>
        <p:nvCxnSpPr>
          <p:cNvPr id="6" name="Straight Connector 5"/>
          <p:cNvCxnSpPr/>
          <p:nvPr/>
        </p:nvCxnSpPr>
        <p:spPr>
          <a:xfrm rot="16200000" flipH="1">
            <a:off x="6122562" y="-4483893"/>
            <a:ext cx="1587" cy="1092200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7" name="Date Placeholder 3"/>
          <p:cNvSpPr txBox="1">
            <a:spLocks/>
          </p:cNvSpPr>
          <p:nvPr/>
        </p:nvSpPr>
        <p:spPr>
          <a:xfrm>
            <a:off x="8994077" y="6079902"/>
            <a:ext cx="2860431" cy="365125"/>
          </a:xfrm>
          <a:prstGeom prst="rect">
            <a:avLst/>
          </a:prstGeom>
        </p:spPr>
        <p:txBody>
          <a:bodyPr anchor="ctr"/>
          <a:lstStyle>
            <a:lvl1pPr>
              <a:defRPr u="none">
                <a:solidFill>
                  <a:schemeClr val="bg1"/>
                </a:solidFill>
              </a:defRPr>
            </a:lvl1pPr>
          </a:lstStyle>
          <a:p>
            <a:pPr algn="r">
              <a:lnSpc>
                <a:spcPct val="95000"/>
              </a:lnSpc>
              <a:buClr>
                <a:srgbClr val="000000"/>
              </a:buClr>
              <a:buSzPct val="100000"/>
              <a:buFont typeface="Times New Roman" pitchFamily="18" charset="0"/>
              <a:buNone/>
              <a:defRPr/>
            </a:pPr>
            <a:r>
              <a:rPr lang="en-US" sz="1200" dirty="0"/>
              <a:t>By Chandrashekhar Deshpande</a:t>
            </a:r>
          </a:p>
        </p:txBody>
      </p:sp>
      <p:sp>
        <p:nvSpPr>
          <p:cNvPr id="2" name="Title 1"/>
          <p:cNvSpPr>
            <a:spLocks noGrp="1"/>
          </p:cNvSpPr>
          <p:nvPr>
            <p:ph type="title"/>
          </p:nvPr>
        </p:nvSpPr>
        <p:spPr>
          <a:xfrm>
            <a:off x="812800" y="274638"/>
            <a:ext cx="10769600" cy="792162"/>
          </a:xfrm>
        </p:spPr>
        <p:txBody>
          <a:bodyPr>
            <a:normAutofit/>
          </a:bodyPr>
          <a:lstStyle>
            <a:lvl1pPr algn="l">
              <a:defRPr sz="2800">
                <a:latin typeface="+mj-lt"/>
                <a:ea typeface="Segoe UI" pitchFamily="34" charset="0"/>
                <a:cs typeface="Segoe UI"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609600" y="1219200"/>
            <a:ext cx="10972800" cy="5225827"/>
          </a:xfrm>
        </p:spPr>
        <p:txBody>
          <a:bodyPr>
            <a:normAutofit/>
          </a:bodyPr>
          <a:lstStyle>
            <a:lvl1pPr>
              <a:buSzPct val="75000"/>
              <a:buFont typeface="Wingdings 2" pitchFamily="18" charset="2"/>
              <a:buChar char="¢"/>
              <a:defRPr sz="2800">
                <a:solidFill>
                  <a:schemeClr val="bg1"/>
                </a:solidFill>
                <a:latin typeface="+mj-lt"/>
                <a:ea typeface="Segoe UI" pitchFamily="34" charset="0"/>
                <a:cs typeface="Segoe UI" pitchFamily="34" charset="0"/>
              </a:defRPr>
            </a:lvl1pPr>
            <a:lvl2pPr>
              <a:buSzPct val="75000"/>
              <a:buFont typeface="Wingdings 2" pitchFamily="18" charset="2"/>
              <a:buChar char="¢"/>
              <a:defRPr sz="2400">
                <a:solidFill>
                  <a:schemeClr val="bg1"/>
                </a:solidFill>
                <a:latin typeface="+mj-lt"/>
                <a:ea typeface="Segoe UI" pitchFamily="34" charset="0"/>
                <a:cs typeface="Segoe UI" pitchFamily="34" charset="0"/>
              </a:defRPr>
            </a:lvl2pPr>
            <a:lvl3pPr>
              <a:buSzPct val="75000"/>
              <a:buFont typeface="Wingdings 2" pitchFamily="18" charset="2"/>
              <a:buChar char="¢"/>
              <a:defRPr sz="2000">
                <a:solidFill>
                  <a:schemeClr val="bg1"/>
                </a:solidFill>
                <a:latin typeface="+mj-lt"/>
                <a:ea typeface="Segoe UI" pitchFamily="34" charset="0"/>
                <a:cs typeface="Segoe UI" pitchFamily="34" charset="0"/>
              </a:defRPr>
            </a:lvl3pPr>
            <a:lvl4pPr>
              <a:buSzPct val="75000"/>
              <a:buFont typeface="Wingdings 2" pitchFamily="18" charset="2"/>
              <a:buChar char="¢"/>
              <a:defRPr sz="1800">
                <a:solidFill>
                  <a:schemeClr val="bg1"/>
                </a:solidFill>
                <a:latin typeface="+mj-lt"/>
                <a:ea typeface="Segoe UI" pitchFamily="34" charset="0"/>
                <a:cs typeface="Segoe UI" pitchFamily="34" charset="0"/>
              </a:defRPr>
            </a:lvl4pPr>
            <a:lvl5pPr>
              <a:buSzPct val="75000"/>
              <a:buFont typeface="Wingdings 2" pitchFamily="18" charset="2"/>
              <a:buChar char="¢"/>
              <a:defRPr sz="1800">
                <a:solidFill>
                  <a:schemeClr val="bg1"/>
                </a:solidFill>
                <a:latin typeface="+mj-lt"/>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20" descr="44.png"/>
          <p:cNvPicPr>
            <a:picLocks noChangeAspect="1"/>
          </p:cNvPicPr>
          <p:nvPr userDrawn="1"/>
        </p:nvPicPr>
        <p:blipFill>
          <a:blip r:embed="rId2" cstate="print"/>
          <a:srcRect/>
          <a:stretch>
            <a:fillRect/>
          </a:stretch>
        </p:blipFill>
        <p:spPr bwMode="auto">
          <a:xfrm>
            <a:off x="9368749" y="395021"/>
            <a:ext cx="2057399" cy="185737"/>
          </a:xfrm>
          <a:prstGeom prst="rect">
            <a:avLst/>
          </a:prstGeom>
          <a:noFill/>
          <a:ln w="9525">
            <a:noFill/>
            <a:miter lim="800000"/>
            <a:headEnd/>
            <a:tailEnd/>
          </a:ln>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txBox="1">
            <a:spLocks/>
          </p:cNvSpPr>
          <p:nvPr/>
        </p:nvSpPr>
        <p:spPr>
          <a:xfrm>
            <a:off x="9097108" y="6324601"/>
            <a:ext cx="2860431" cy="365125"/>
          </a:xfrm>
          <a:prstGeom prst="rect">
            <a:avLst/>
          </a:prstGeom>
        </p:spPr>
        <p:txBody>
          <a:bodyPr anchor="ctr"/>
          <a:lstStyle>
            <a:lvl1pPr>
              <a:defRPr u="none">
                <a:solidFill>
                  <a:schemeClr val="bg1"/>
                </a:solidFill>
              </a:defRPr>
            </a:lvl1pPr>
          </a:lstStyle>
          <a:p>
            <a:pPr>
              <a:lnSpc>
                <a:spcPct val="95000"/>
              </a:lnSpc>
              <a:buClr>
                <a:srgbClr val="000000"/>
              </a:buClr>
              <a:buSzPct val="100000"/>
              <a:buFont typeface="Times New Roman" pitchFamily="18" charset="0"/>
              <a:buNone/>
              <a:defRPr/>
            </a:pPr>
            <a:r>
              <a:rPr lang="en-US" sz="1200"/>
              <a:t>By Chandrashekhar Deshpande</a:t>
            </a:r>
            <a:endParaRPr lang="en-US" sz="1200" dirty="0"/>
          </a:p>
        </p:txBody>
      </p:sp>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9311BA55-DFF5-4261-8526-5A0023C0C8B4}" type="datetime1">
              <a:rPr lang="en-US"/>
              <a:pPr>
                <a:defRPr/>
              </a:pPr>
              <a:t>9/10/2018</a:t>
            </a:fld>
            <a:endParaRPr lang="en-US" dirty="0"/>
          </a:p>
        </p:txBody>
      </p:sp>
      <p:sp>
        <p:nvSpPr>
          <p:cNvPr id="6" name="Slide Number Placeholder 5"/>
          <p:cNvSpPr>
            <a:spLocks noGrp="1"/>
          </p:cNvSpPr>
          <p:nvPr>
            <p:ph type="sldNum" sz="quarter" idx="11"/>
          </p:nvPr>
        </p:nvSpPr>
        <p:spPr/>
        <p:txBody>
          <a:bodyPr/>
          <a:lstStyle>
            <a:lvl1pPr>
              <a:defRPr/>
            </a:lvl1pPr>
          </a:lstStyle>
          <a:p>
            <a:pPr>
              <a:defRPr/>
            </a:pPr>
            <a:fld id="{03941EB6-F6D2-4B9D-A6FA-808F97B8919C}" type="slidenum">
              <a:rPr lang="en-US"/>
              <a:pPr>
                <a:defRPr/>
              </a:pPr>
              <a:t>‹#›</a:t>
            </a:fld>
            <a:endParaRPr lang="en-US" dirty="0"/>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267" y="228603"/>
            <a:ext cx="11151917" cy="76174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267" y="1447804"/>
            <a:ext cx="11151917" cy="20043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20" descr="44.png"/>
          <p:cNvPicPr>
            <a:picLocks noChangeAspect="1"/>
          </p:cNvPicPr>
          <p:nvPr userDrawn="1"/>
        </p:nvPicPr>
        <p:blipFill>
          <a:blip r:embed="rId2" cstate="print"/>
          <a:srcRect/>
          <a:stretch>
            <a:fillRect/>
          </a:stretch>
        </p:blipFill>
        <p:spPr bwMode="auto">
          <a:xfrm>
            <a:off x="9484658" y="369263"/>
            <a:ext cx="2057399" cy="185737"/>
          </a:xfrm>
          <a:prstGeom prst="rect">
            <a:avLst/>
          </a:prstGeom>
          <a:noFill/>
          <a:ln w="9525">
            <a:noFill/>
            <a:miter lim="800000"/>
            <a:headEnd/>
            <a:tailEnd/>
          </a:ln>
        </p:spPr>
      </p:pic>
    </p:spTree>
    <p:extLst>
      <p:ext uri="{BB962C8B-B14F-4D97-AF65-F5344CB8AC3E}">
        <p14:creationId xmlns:p14="http://schemas.microsoft.com/office/powerpoint/2010/main" val="852312311"/>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ection Tit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9" y="2819606"/>
            <a:ext cx="11151917" cy="1218795"/>
          </a:xfrm>
        </p:spPr>
        <p:txBody>
          <a:bodyPr anchor="b" anchorCtr="0"/>
          <a:lstStyle>
            <a:lvl1pPr>
              <a:defRPr sz="8800" spc="-300" baseline="0">
                <a:solidFill>
                  <a:schemeClr val="tx1">
                    <a:alpha val="99000"/>
                  </a:schemeClr>
                </a:solidFill>
              </a:defRPr>
            </a:lvl1pPr>
          </a:lstStyle>
          <a:p>
            <a:r>
              <a:rPr lang="en-US" dirty="0"/>
              <a:t>Click to edit title style</a:t>
            </a:r>
          </a:p>
        </p:txBody>
      </p:sp>
    </p:spTree>
    <p:extLst>
      <p:ext uri="{BB962C8B-B14F-4D97-AF65-F5344CB8AC3E}">
        <p14:creationId xmlns:p14="http://schemas.microsoft.com/office/powerpoint/2010/main" val="104186223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13730501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WALKIN - Prints in GRAYSCALE">
    <p:bg bwMode="lt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2"/>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2910" rtl="0" eaLnBrk="1" latinLnBrk="0" hangingPunct="1">
              <a:lnSpc>
                <a:spcPct val="90000"/>
              </a:lnSpc>
              <a:spcBef>
                <a:spcPct val="20000"/>
              </a:spcBef>
              <a:buSzPct val="90000"/>
              <a:buFont typeface="Arial" pitchFamily="34" charset="0"/>
              <a:buNone/>
            </a:pPr>
            <a:r>
              <a:rPr lang="en-US" dirty="0"/>
              <a:t>Click to edit title style</a:t>
            </a:r>
          </a:p>
        </p:txBody>
      </p:sp>
      <p:sp>
        <p:nvSpPr>
          <p:cNvPr id="25" name="Text Placeholder 8"/>
          <p:cNvSpPr>
            <a:spLocks noGrp="1"/>
          </p:cNvSpPr>
          <p:nvPr userDrawn="1">
            <p:ph type="body" sz="quarter" idx="11" hasCustomPrompt="1"/>
          </p:nvPr>
        </p:nvSpPr>
        <p:spPr>
          <a:xfrm>
            <a:off x="512911" y="4343400"/>
            <a:ext cx="7515594"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2910" rtl="0" eaLnBrk="1" latinLnBrk="0" hangingPunct="1">
              <a:lnSpc>
                <a:spcPct val="90000"/>
              </a:lnSpc>
              <a:spcBef>
                <a:spcPct val="20000"/>
              </a:spcBef>
              <a:buSzPct val="90000"/>
              <a:buFont typeface="Arial" pitchFamily="34" charset="0"/>
              <a:buNone/>
            </a:pPr>
            <a:r>
              <a:rPr lang="en-US" dirty="0"/>
              <a:t>Speaker Name</a:t>
            </a:r>
          </a:p>
        </p:txBody>
      </p:sp>
    </p:spTree>
    <p:extLst>
      <p:ext uri="{BB962C8B-B14F-4D97-AF65-F5344CB8AC3E}">
        <p14:creationId xmlns:p14="http://schemas.microsoft.com/office/powerpoint/2010/main" val="415826424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54" y="228602"/>
            <a:ext cx="11151918" cy="76174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254" y="1447799"/>
            <a:ext cx="11151918"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1" baseline="0">
                <a:gradFill flip="none" rotWithShape="1">
                  <a:gsLst>
                    <a:gs pos="0">
                      <a:schemeClr val="tx1">
                        <a:lumMod val="75000"/>
                      </a:schemeClr>
                    </a:gs>
                    <a:gs pos="86000">
                      <a:schemeClr val="tx1">
                        <a:lumMod val="75000"/>
                      </a:schemeClr>
                    </a:gs>
                  </a:gsLst>
                  <a:path path="circle">
                    <a:fillToRect r="100000" b="100000"/>
                  </a:path>
                  <a:tileRect l="-100000" t="-100000"/>
                </a:gradFill>
              </a:defRPr>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529483226"/>
      </p:ext>
    </p:extLst>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254" y="228602"/>
            <a:ext cx="11151918" cy="76174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254" y="1447803"/>
            <a:ext cx="11151918" cy="20043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5382724"/>
      </p:ext>
    </p:extLst>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254" y="1447803"/>
            <a:ext cx="11151918" cy="2004395"/>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91641136"/>
      </p:ext>
    </p:extLst>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69180333"/>
      </p:ext>
    </p:extLst>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1385267"/>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54" y="1447803"/>
            <a:ext cx="11151918" cy="2004395"/>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20" descr="44.png"/>
          <p:cNvPicPr>
            <a:picLocks noChangeAspect="1"/>
          </p:cNvPicPr>
          <p:nvPr userDrawn="1"/>
        </p:nvPicPr>
        <p:blipFill>
          <a:blip r:embed="rId2" cstate="print"/>
          <a:srcRect/>
          <a:stretch>
            <a:fillRect/>
          </a:stretch>
        </p:blipFill>
        <p:spPr bwMode="auto">
          <a:xfrm>
            <a:off x="9420264" y="395020"/>
            <a:ext cx="2057399" cy="185737"/>
          </a:xfrm>
          <a:prstGeom prst="rect">
            <a:avLst/>
          </a:prstGeom>
          <a:noFill/>
          <a:ln w="9525">
            <a:noFill/>
            <a:miter lim="800000"/>
            <a:headEnd/>
            <a:tailEnd/>
          </a:ln>
        </p:spPr>
      </p:pic>
    </p:spTree>
    <p:extLst>
      <p:ext uri="{BB962C8B-B14F-4D97-AF65-F5344CB8AC3E}">
        <p14:creationId xmlns:p14="http://schemas.microsoft.com/office/powerpoint/2010/main" val="346572759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54" y="1447803"/>
            <a:ext cx="11151918" cy="2004395"/>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65727598"/>
      </p:ext>
    </p:extLst>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54" y="1447803"/>
            <a:ext cx="11151918" cy="2004395"/>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2" y="6238879"/>
            <a:ext cx="12192002" cy="619125"/>
          </a:xfrm>
          <a:solidFill>
            <a:srgbClr val="FFFF99"/>
          </a:solidFill>
        </p:spPr>
        <p:txBody>
          <a:bodyPr wrap="square" lIns="182799" tIns="91401" rIns="182799" bIns="91401"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889306043"/>
      </p:ext>
    </p:extLst>
  </p:cSld>
  <p:clrMapOvr>
    <a:masterClrMapping/>
  </p:clrMapOvr>
  <p:transition>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Title with Logo">
    <p:spTree>
      <p:nvGrpSpPr>
        <p:cNvPr id="1" name=""/>
        <p:cNvGrpSpPr/>
        <p:nvPr/>
      </p:nvGrpSpPr>
      <p:grpSpPr>
        <a:xfrm>
          <a:off x="0" y="0"/>
          <a:ext cx="0" cy="0"/>
          <a:chOff x="0" y="0"/>
          <a:chExt cx="0" cy="0"/>
        </a:xfrm>
      </p:grpSpPr>
      <p:sp>
        <p:nvSpPr>
          <p:cNvPr id="11" name="Title 1"/>
          <p:cNvSpPr>
            <a:spLocks noGrp="1"/>
          </p:cNvSpPr>
          <p:nvPr>
            <p:ph type="ctrTitle"/>
          </p:nvPr>
        </p:nvSpPr>
        <p:spPr>
          <a:xfrm>
            <a:off x="973404" y="1410941"/>
            <a:ext cx="10245217" cy="1523498"/>
          </a:xfrm>
        </p:spPr>
        <p:txBody>
          <a:bodyPr>
            <a:noAutofit/>
          </a:bodyPr>
          <a:lstStyle>
            <a:lvl1pPr>
              <a:lnSpc>
                <a:spcPct val="90000"/>
              </a:lnSpc>
              <a:defRPr sz="5833"/>
            </a:lvl1pPr>
          </a:lstStyle>
          <a:p>
            <a:r>
              <a:rPr lang="en-US"/>
              <a:t>Click to edit Master title style</a:t>
            </a:r>
            <a:endParaRPr lang="en-US" dirty="0"/>
          </a:p>
        </p:txBody>
      </p:sp>
      <p:sp>
        <p:nvSpPr>
          <p:cNvPr id="13" name="Subtitle 2"/>
          <p:cNvSpPr>
            <a:spLocks noGrp="1"/>
          </p:cNvSpPr>
          <p:nvPr>
            <p:ph type="subTitle" idx="1"/>
          </p:nvPr>
        </p:nvSpPr>
        <p:spPr>
          <a:xfrm>
            <a:off x="969439" y="3429008"/>
            <a:ext cx="10245218" cy="46325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609176" indent="0" algn="ctr">
              <a:buNone/>
              <a:defRPr>
                <a:solidFill>
                  <a:schemeClr val="tx1">
                    <a:tint val="75000"/>
                  </a:schemeClr>
                </a:solidFill>
              </a:defRPr>
            </a:lvl2pPr>
            <a:lvl3pPr marL="1218351" indent="0" algn="ctr">
              <a:buNone/>
              <a:defRPr>
                <a:solidFill>
                  <a:schemeClr val="tx1">
                    <a:tint val="75000"/>
                  </a:schemeClr>
                </a:solidFill>
              </a:defRPr>
            </a:lvl3pPr>
            <a:lvl4pPr marL="1827525" indent="0" algn="ctr">
              <a:buNone/>
              <a:defRPr>
                <a:solidFill>
                  <a:schemeClr val="tx1">
                    <a:tint val="75000"/>
                  </a:schemeClr>
                </a:solidFill>
              </a:defRPr>
            </a:lvl4pPr>
            <a:lvl5pPr marL="2436702" indent="0" algn="ctr">
              <a:buNone/>
              <a:defRPr>
                <a:solidFill>
                  <a:schemeClr val="tx1">
                    <a:tint val="75000"/>
                  </a:schemeClr>
                </a:solidFill>
              </a:defRPr>
            </a:lvl5pPr>
            <a:lvl6pPr marL="3045879" indent="0" algn="ctr">
              <a:buNone/>
              <a:defRPr>
                <a:solidFill>
                  <a:schemeClr val="tx1">
                    <a:tint val="75000"/>
                  </a:schemeClr>
                </a:solidFill>
              </a:defRPr>
            </a:lvl6pPr>
            <a:lvl7pPr marL="3655049" indent="0" algn="ctr">
              <a:buNone/>
              <a:defRPr>
                <a:solidFill>
                  <a:schemeClr val="tx1">
                    <a:tint val="75000"/>
                  </a:schemeClr>
                </a:solidFill>
              </a:defRPr>
            </a:lvl7pPr>
            <a:lvl8pPr marL="4264227" indent="0" algn="ctr">
              <a:buNone/>
              <a:defRPr>
                <a:solidFill>
                  <a:schemeClr val="tx1">
                    <a:tint val="75000"/>
                  </a:schemeClr>
                </a:solidFill>
              </a:defRPr>
            </a:lvl8pPr>
            <a:lvl9pPr marL="4873403"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517804621"/>
      </p:ext>
    </p:extLst>
  </p:cSld>
  <p:clrMapOvr>
    <a:masterClrMapping/>
  </p:clrMapOvr>
  <p:transition>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22387" y="1198563"/>
            <a:ext cx="5584692" cy="1360372"/>
          </a:xfrm>
        </p:spPr>
        <p:txBody>
          <a:bodyPr/>
          <a:lstStyle>
            <a:lvl1pPr marL="339786" indent="-339786">
              <a:lnSpc>
                <a:spcPct val="90000"/>
              </a:lnSpc>
              <a:defRPr sz="2000"/>
            </a:lvl1pPr>
            <a:lvl2pPr marL="672966" indent="-325244">
              <a:lnSpc>
                <a:spcPct val="90000"/>
              </a:lnSpc>
              <a:defRPr sz="1833"/>
            </a:lvl2pPr>
            <a:lvl3pPr marL="953258" indent="-288224">
              <a:lnSpc>
                <a:spcPct val="90000"/>
              </a:lnSpc>
              <a:defRPr sz="1583"/>
            </a:lvl3pPr>
            <a:lvl4pPr marL="1226938" indent="-273682">
              <a:lnSpc>
                <a:spcPct val="90000"/>
              </a:lnSpc>
              <a:defRPr sz="1500"/>
            </a:lvl4pPr>
            <a:lvl5pPr marL="1515162" indent="-280290">
              <a:lnSpc>
                <a:spcPct val="90000"/>
              </a:lnSpc>
              <a:defRPr sz="1500"/>
            </a:lvl5pPr>
            <a:lvl6pPr>
              <a:defRPr sz="1833"/>
            </a:lvl6pPr>
            <a:lvl7pPr>
              <a:defRPr sz="1833"/>
            </a:lvl7pPr>
            <a:lvl8pPr>
              <a:defRPr sz="1833"/>
            </a:lvl8pPr>
            <a:lvl9pPr>
              <a:defRPr sz="18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6" y="1198563"/>
            <a:ext cx="5640269" cy="1360372"/>
          </a:xfrm>
        </p:spPr>
        <p:txBody>
          <a:bodyPr/>
          <a:lstStyle>
            <a:lvl1pPr marL="347718" indent="-347718">
              <a:lnSpc>
                <a:spcPct val="90000"/>
              </a:lnSpc>
              <a:defRPr sz="2000"/>
            </a:lvl1pPr>
            <a:lvl2pPr marL="672966" indent="-339786">
              <a:lnSpc>
                <a:spcPct val="90000"/>
              </a:lnSpc>
              <a:defRPr sz="1833"/>
            </a:lvl2pPr>
            <a:lvl3pPr marL="961189" indent="-302767">
              <a:lnSpc>
                <a:spcPct val="90000"/>
              </a:lnSpc>
              <a:defRPr sz="1583"/>
            </a:lvl3pPr>
            <a:lvl4pPr marL="1226938" indent="-265749">
              <a:lnSpc>
                <a:spcPct val="90000"/>
              </a:lnSpc>
              <a:defRPr sz="1500"/>
            </a:lvl4pPr>
            <a:lvl5pPr marL="1515162" indent="-273682">
              <a:lnSpc>
                <a:spcPct val="90000"/>
              </a:lnSpc>
              <a:defRPr sz="1500"/>
            </a:lvl5pPr>
            <a:lvl6pPr>
              <a:defRPr sz="1833"/>
            </a:lvl6pPr>
            <a:lvl7pPr>
              <a:defRPr sz="1833"/>
            </a:lvl7pPr>
            <a:lvl8pPr>
              <a:defRPr sz="1833"/>
            </a:lvl8pPr>
            <a:lvl9pPr>
              <a:defRPr sz="18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 cstate="email">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592974" y="6344949"/>
            <a:ext cx="1371958" cy="436856"/>
          </a:xfrm>
          <a:prstGeom prst="rect">
            <a:avLst/>
          </a:prstGeom>
        </p:spPr>
      </p:pic>
    </p:spTree>
    <p:extLst>
      <p:ext uri="{BB962C8B-B14F-4D97-AF65-F5344CB8AC3E}">
        <p14:creationId xmlns:p14="http://schemas.microsoft.com/office/powerpoint/2010/main" val="2553697359"/>
      </p:ext>
    </p:extLst>
  </p:cSld>
  <p:clrMapOvr>
    <a:masterClrMapping/>
  </p:clrMapOvr>
  <p:transition>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WALKIN - Prints in GRAYSCALE">
    <p:bg bwMode="lt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8" y="2892712"/>
            <a:ext cx="11231365" cy="1223348"/>
          </a:xfrm>
        </p:spPr>
        <p:txBody>
          <a:bodyPr/>
          <a:lstStyle>
            <a:lvl1pPr marL="0" indent="0">
              <a:buNone/>
              <a:defRPr lang="en-US" sz="8833" i="0" kern="1200" spc="-100" baseline="0" dirty="0" smtClean="0">
                <a:solidFill>
                  <a:schemeClr val="tx1">
                    <a:alpha val="99000"/>
                  </a:schemeClr>
                </a:solidFill>
                <a:latin typeface="Segoe UI Light" pitchFamily="34" charset="0"/>
                <a:ea typeface="+mn-ea"/>
                <a:cs typeface="+mn-cs"/>
              </a:defRPr>
            </a:lvl1pPr>
          </a:lstStyle>
          <a:p>
            <a:pPr marL="0" lvl="0" indent="0" algn="l" defTabSz="914168" rtl="0" eaLnBrk="1" latinLnBrk="0" hangingPunct="1">
              <a:lnSpc>
                <a:spcPct val="90000"/>
              </a:lnSpc>
              <a:spcBef>
                <a:spcPct val="20000"/>
              </a:spcBef>
              <a:buSzPct val="90000"/>
              <a:buFont typeface="Arial" pitchFamily="34" charset="0"/>
              <a:buNone/>
            </a:pPr>
            <a:r>
              <a:rPr lang="en-US" dirty="0"/>
              <a:t>Click to edit title style</a:t>
            </a:r>
          </a:p>
        </p:txBody>
      </p:sp>
      <p:sp>
        <p:nvSpPr>
          <p:cNvPr id="25" name="Text Placeholder 8"/>
          <p:cNvSpPr>
            <a:spLocks noGrp="1"/>
          </p:cNvSpPr>
          <p:nvPr userDrawn="1">
            <p:ph type="body" sz="quarter" idx="11" hasCustomPrompt="1"/>
          </p:nvPr>
        </p:nvSpPr>
        <p:spPr>
          <a:xfrm>
            <a:off x="512901" y="4343400"/>
            <a:ext cx="7515594" cy="438646"/>
          </a:xfrm>
        </p:spPr>
        <p:txBody>
          <a:bodyPr/>
          <a:lstStyle>
            <a:lvl1pPr marL="0" indent="0">
              <a:buNone/>
              <a:defRPr lang="en-US" sz="3167" kern="1200" spc="-100" baseline="0" dirty="0">
                <a:solidFill>
                  <a:schemeClr val="tx1">
                    <a:alpha val="99000"/>
                  </a:schemeClr>
                </a:solidFill>
                <a:latin typeface="+mj-lt"/>
                <a:ea typeface="+mn-ea"/>
                <a:cs typeface="+mn-cs"/>
              </a:defRPr>
            </a:lvl1pPr>
          </a:lstStyle>
          <a:p>
            <a:pPr marL="0" lvl="0" indent="0" algn="l" defTabSz="914168" rtl="0" eaLnBrk="1" latinLnBrk="0" hangingPunct="1">
              <a:lnSpc>
                <a:spcPct val="90000"/>
              </a:lnSpc>
              <a:spcBef>
                <a:spcPct val="20000"/>
              </a:spcBef>
              <a:buSzPct val="90000"/>
              <a:buFont typeface="Arial" pitchFamily="34" charset="0"/>
              <a:buNone/>
            </a:pPr>
            <a:r>
              <a:rPr lang="en-US" dirty="0"/>
              <a:t>Speaker Name</a:t>
            </a:r>
          </a:p>
        </p:txBody>
      </p:sp>
      <p:pic>
        <p:nvPicPr>
          <p:cNvPr id="26" name="Picture 25" descr="Microsoft logo and tagline"/>
          <p:cNvPicPr>
            <a:picLocks noChangeAspect="1" noChangeArrowheads="1"/>
          </p:cNvPicPr>
          <p:nvPr userDrawn="1"/>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9" y="6364651"/>
            <a:ext cx="1596068" cy="268366"/>
          </a:xfrm>
          <a:prstGeom prst="rect">
            <a:avLst/>
          </a:prstGeom>
          <a:noFill/>
          <a:ln>
            <a:noFill/>
          </a:ln>
        </p:spPr>
      </p:pic>
      <p:pic>
        <p:nvPicPr>
          <p:cNvPr id="7" name="Picture 6"/>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2" y="228600"/>
            <a:ext cx="2498478" cy="290338"/>
          </a:xfrm>
          <a:prstGeom prst="rect">
            <a:avLst/>
          </a:prstGeom>
        </p:spPr>
      </p:pic>
    </p:spTree>
    <p:extLst>
      <p:ext uri="{BB962C8B-B14F-4D97-AF65-F5344CB8AC3E}">
        <p14:creationId xmlns:p14="http://schemas.microsoft.com/office/powerpoint/2010/main" val="203280030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Section Tit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9" y="2819606"/>
            <a:ext cx="11151917" cy="1218795"/>
          </a:xfrm>
        </p:spPr>
        <p:txBody>
          <a:bodyPr anchor="b" anchorCtr="0"/>
          <a:lstStyle>
            <a:lvl1pPr>
              <a:defRPr sz="8800" spc="-300" baseline="0">
                <a:solidFill>
                  <a:schemeClr val="tx1">
                    <a:alpha val="99000"/>
                  </a:schemeClr>
                </a:solidFill>
              </a:defRPr>
            </a:lvl1pPr>
          </a:lstStyle>
          <a:p>
            <a:r>
              <a:rPr lang="en-US" dirty="0"/>
              <a:t>Click to edit title style</a:t>
            </a:r>
          </a:p>
        </p:txBody>
      </p:sp>
    </p:spTree>
    <p:extLst>
      <p:ext uri="{BB962C8B-B14F-4D97-AF65-F5344CB8AC3E}">
        <p14:creationId xmlns:p14="http://schemas.microsoft.com/office/powerpoint/2010/main" val="104186223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98292" y="2733508"/>
            <a:ext cx="8311487" cy="2098445"/>
          </a:xfrm>
        </p:spPr>
        <p:txBody>
          <a:bodyPr anchor="b">
            <a:normAutofit/>
          </a:bodyPr>
          <a:lstStyle>
            <a:lvl1pPr algn="ctr">
              <a:defRPr sz="4800">
                <a:solidFill>
                  <a:schemeClr val="tx1">
                    <a:lumMod val="50000"/>
                    <a:lumOff val="50000"/>
                  </a:schemeClr>
                </a:solidFill>
                <a:latin typeface="Segoe UI Light" panose="020B0502040204020203" pitchFamily="34" charset="0"/>
              </a:defRPr>
            </a:lvl1pPr>
          </a:lstStyle>
          <a:p>
            <a:r>
              <a:rPr lang="en-US"/>
              <a:t>Click to edit Master title style</a:t>
            </a:r>
          </a:p>
        </p:txBody>
      </p:sp>
      <p:sp>
        <p:nvSpPr>
          <p:cNvPr id="3" name="Subtitle 2"/>
          <p:cNvSpPr>
            <a:spLocks noGrp="1"/>
          </p:cNvSpPr>
          <p:nvPr>
            <p:ph type="subTitle" idx="1"/>
          </p:nvPr>
        </p:nvSpPr>
        <p:spPr>
          <a:xfrm>
            <a:off x="3398292" y="5151110"/>
            <a:ext cx="8311486" cy="969005"/>
          </a:xfrm>
        </p:spPr>
        <p:txBody>
          <a:bodyPr anchor="ctr"/>
          <a:lstStyle>
            <a:lvl1pPr marL="0" indent="0" algn="ctr">
              <a:buNone/>
              <a:defRPr sz="2400">
                <a:solidFill>
                  <a:srgbClr val="0070C0"/>
                </a:solidFill>
                <a:latin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A2FDF722-315E-43F9-A8B2-B8D5FB202082}" type="datetime1">
              <a:rPr lang="en-US" smtClean="0"/>
              <a:pPr>
                <a:defRPr/>
              </a:pPr>
              <a:t>9/10/2018</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39534" y="6341473"/>
            <a:ext cx="2743200" cy="365125"/>
          </a:xfrm>
        </p:spPr>
        <p:txBody>
          <a:bodyPr/>
          <a:lstStyle/>
          <a:p>
            <a:pPr>
              <a:defRPr/>
            </a:pPr>
            <a:fld id="{480C8A4F-63C8-494F-B3DE-BC0F2478CF01}" type="slidenum">
              <a:rPr lang="en-US" smtClean="0"/>
              <a:pPr>
                <a:defRPr/>
              </a:pPr>
              <a:t>‹#›</a:t>
            </a:fld>
            <a:endParaRPr lang="en-US" dirty="0"/>
          </a:p>
        </p:txBody>
      </p:sp>
      <p:sp>
        <p:nvSpPr>
          <p:cNvPr id="7" name="Rectangle 6"/>
          <p:cNvSpPr/>
          <p:nvPr/>
        </p:nvSpPr>
        <p:spPr>
          <a:xfrm>
            <a:off x="245660" y="218364"/>
            <a:ext cx="11737074" cy="641444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56725" y="218364"/>
            <a:ext cx="3030816" cy="64144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p:nvPr/>
        </p:nvCxnSpPr>
        <p:spPr>
          <a:xfrm>
            <a:off x="3398292" y="4995081"/>
            <a:ext cx="840804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3508081" y="989806"/>
            <a:ext cx="6096000" cy="1077218"/>
          </a:xfrm>
          <a:prstGeom prst="rect">
            <a:avLst/>
          </a:prstGeom>
        </p:spPr>
        <p:txBody>
          <a:bodyPr>
            <a:spAutoFit/>
          </a:bodyPr>
          <a:lstStyle/>
          <a:p>
            <a:pPr algn="l"/>
            <a:r>
              <a:rPr lang="en-US" sz="3200" b="0" dirty="0">
                <a:solidFill>
                  <a:schemeClr val="tx1">
                    <a:lumMod val="50000"/>
                    <a:lumOff val="50000"/>
                  </a:schemeClr>
                </a:solidFill>
                <a:latin typeface="Segoe UI Light" panose="020B0502040204020203" pitchFamily="34" charset="0"/>
              </a:rPr>
              <a:t>Build </a:t>
            </a:r>
            <a:r>
              <a:rPr lang="en-US" sz="3200" b="0" dirty="0">
                <a:solidFill>
                  <a:srgbClr val="0070C0"/>
                </a:solidFill>
                <a:latin typeface="Segoe UI Light" panose="020B0502040204020203" pitchFamily="34" charset="0"/>
              </a:rPr>
              <a:t>COMPETENCY</a:t>
            </a:r>
          </a:p>
          <a:p>
            <a:pPr algn="l"/>
            <a:r>
              <a:rPr lang="en-US" sz="3200" b="0" dirty="0">
                <a:solidFill>
                  <a:schemeClr val="tx1">
                    <a:lumMod val="50000"/>
                    <a:lumOff val="50000"/>
                  </a:schemeClr>
                </a:solidFill>
                <a:latin typeface="Segoe UI Light" panose="020B0502040204020203" pitchFamily="34" charset="0"/>
              </a:rPr>
              <a:t>         across your </a:t>
            </a:r>
            <a:r>
              <a:rPr lang="en-US" sz="3200" b="0" dirty="0">
                <a:solidFill>
                  <a:srgbClr val="0070C0"/>
                </a:solidFill>
                <a:latin typeface="Segoe UI Light" panose="020B0502040204020203" pitchFamily="34" charset="0"/>
              </a:rPr>
              <a:t>TEAM</a:t>
            </a:r>
          </a:p>
        </p:txBody>
      </p:sp>
      <p:pic>
        <p:nvPicPr>
          <p:cNvPr id="1028" name="Picture 4" descr="Related image"/>
          <p:cNvPicPr>
            <a:picLocks noChangeAspect="1" noChangeArrowheads="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7290036" y="-133789"/>
            <a:ext cx="4829175" cy="321945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704" y="2958487"/>
            <a:ext cx="4693266" cy="632934"/>
          </a:xfrm>
          <a:prstGeom prst="rect">
            <a:avLst/>
          </a:prstGeom>
        </p:spPr>
      </p:pic>
    </p:spTree>
    <p:extLst>
      <p:ext uri="{BB962C8B-B14F-4D97-AF65-F5344CB8AC3E}">
        <p14:creationId xmlns:p14="http://schemas.microsoft.com/office/powerpoint/2010/main" val="2771648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5785" y="365125"/>
            <a:ext cx="11382233" cy="767639"/>
          </a:xfrm>
        </p:spPr>
        <p:txBody>
          <a:bodyPr>
            <a:normAutofit/>
          </a:bodyPr>
          <a:lstStyle>
            <a:lvl1pPr>
              <a:defRPr sz="2400">
                <a:solidFill>
                  <a:srgbClr val="0070C0"/>
                </a:solidFill>
                <a:latin typeface="Segoe UI Semibold" panose="020B0702040204020203" pitchFamily="34" charset="0"/>
                <a:ea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a:xfrm>
            <a:off x="395785" y="1443897"/>
            <a:ext cx="11382233" cy="5045554"/>
          </a:xfrm>
        </p:spPr>
        <p:txBody>
          <a:bodyPr>
            <a:normAutofit/>
          </a:bodyPr>
          <a:lstStyle>
            <a:lvl1pPr>
              <a:defRPr sz="24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1pPr>
            <a:lvl2pPr>
              <a:defRPr sz="20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2pPr>
            <a:lvl3pPr>
              <a:defRPr sz="18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3pPr>
            <a:lvl4pPr>
              <a:defRPr sz="16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4pPr>
            <a:lvl5pPr>
              <a:defRPr sz="16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D590AA-16F7-4E3D-A354-4C6CB84BAD13}" type="datetime1">
              <a:rPr lang="en-US" smtClean="0"/>
              <a:t>9/10/2018</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245660" y="218364"/>
            <a:ext cx="11737074" cy="641444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965566" y="6226649"/>
            <a:ext cx="3030816" cy="4230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726100" y="6226115"/>
            <a:ext cx="143808" cy="423081"/>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245660" y="1279525"/>
            <a:ext cx="503602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281684" y="1215190"/>
            <a:ext cx="124326" cy="1243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6827001" y="313900"/>
            <a:ext cx="5073845" cy="2478445"/>
            <a:chOff x="6635933" y="200380"/>
            <a:chExt cx="5073845" cy="2478445"/>
          </a:xfrm>
        </p:grpSpPr>
        <p:sp>
          <p:nvSpPr>
            <p:cNvPr id="14" name="Rectangle: Rounded Corners 13"/>
            <p:cNvSpPr/>
            <p:nvPr/>
          </p:nvSpPr>
          <p:spPr>
            <a:xfrm>
              <a:off x="7305607" y="200380"/>
              <a:ext cx="796212" cy="771330"/>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p:cNvSpPr/>
            <p:nvPr/>
          </p:nvSpPr>
          <p:spPr>
            <a:xfrm>
              <a:off x="8804725" y="458140"/>
              <a:ext cx="796212" cy="77133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p:cNvSpPr/>
            <p:nvPr/>
          </p:nvSpPr>
          <p:spPr>
            <a:xfrm>
              <a:off x="8462603" y="1907495"/>
              <a:ext cx="796212" cy="771330"/>
            </a:xfrm>
            <a:prstGeom prst="roundRect">
              <a:avLst>
                <a:gd name="adj" fmla="val 3764"/>
              </a:avLst>
            </a:prstGeom>
            <a:solidFill>
              <a:srgbClr val="B2B2B2">
                <a:alpha val="3568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p:cNvSpPr/>
            <p:nvPr/>
          </p:nvSpPr>
          <p:spPr>
            <a:xfrm>
              <a:off x="9146848" y="1282506"/>
              <a:ext cx="796212" cy="77133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p:cNvSpPr/>
            <p:nvPr/>
          </p:nvSpPr>
          <p:spPr>
            <a:xfrm>
              <a:off x="7941410" y="792047"/>
              <a:ext cx="639381" cy="61940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p:cNvSpPr/>
            <p:nvPr/>
          </p:nvSpPr>
          <p:spPr>
            <a:xfrm>
              <a:off x="7716153" y="1605650"/>
              <a:ext cx="639381" cy="619400"/>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p:cNvSpPr/>
            <p:nvPr/>
          </p:nvSpPr>
          <p:spPr>
            <a:xfrm>
              <a:off x="8507467" y="1171388"/>
              <a:ext cx="564845" cy="547193"/>
            </a:xfrm>
            <a:prstGeom prst="roundRect">
              <a:avLst>
                <a:gd name="adj" fmla="val 3764"/>
              </a:avLst>
            </a:prstGeom>
            <a:solidFill>
              <a:schemeClr val="tx1">
                <a:alpha val="160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p:cNvSpPr/>
            <p:nvPr/>
          </p:nvSpPr>
          <p:spPr>
            <a:xfrm>
              <a:off x="10432141" y="824398"/>
              <a:ext cx="446465" cy="432512"/>
            </a:xfrm>
            <a:prstGeom prst="roundRect">
              <a:avLst>
                <a:gd name="adj" fmla="val 3764"/>
              </a:avLst>
            </a:prstGeom>
            <a:solidFill>
              <a:schemeClr val="tx1">
                <a:alpha val="160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p:cNvSpPr/>
            <p:nvPr/>
          </p:nvSpPr>
          <p:spPr>
            <a:xfrm>
              <a:off x="9980380" y="1137850"/>
              <a:ext cx="564845" cy="547193"/>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p:cNvSpPr/>
            <p:nvPr/>
          </p:nvSpPr>
          <p:spPr>
            <a:xfrm>
              <a:off x="9767706" y="1872314"/>
              <a:ext cx="629444" cy="609773"/>
            </a:xfrm>
            <a:prstGeom prst="roundRect">
              <a:avLst>
                <a:gd name="adj" fmla="val 3764"/>
              </a:avLst>
            </a:prstGeom>
            <a:solidFill>
              <a:schemeClr val="tx1">
                <a:alpha val="160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p:cNvSpPr/>
            <p:nvPr/>
          </p:nvSpPr>
          <p:spPr>
            <a:xfrm>
              <a:off x="6964281" y="782202"/>
              <a:ext cx="533580" cy="516905"/>
            </a:xfrm>
            <a:prstGeom prst="roundRect">
              <a:avLst>
                <a:gd name="adj" fmla="val 3764"/>
              </a:avLst>
            </a:prstGeom>
            <a:solidFill>
              <a:srgbClr val="B2B2B2">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p:cNvSpPr/>
            <p:nvPr/>
          </p:nvSpPr>
          <p:spPr>
            <a:xfrm>
              <a:off x="6635933" y="471069"/>
              <a:ext cx="452249" cy="438116"/>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p:cNvSpPr/>
            <p:nvPr/>
          </p:nvSpPr>
          <p:spPr>
            <a:xfrm>
              <a:off x="10913566" y="1332916"/>
              <a:ext cx="796212" cy="77133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p:cNvSpPr/>
            <p:nvPr/>
          </p:nvSpPr>
          <p:spPr>
            <a:xfrm>
              <a:off x="10505113" y="1949547"/>
              <a:ext cx="555406" cy="538049"/>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p:cNvSpPr/>
          <p:nvPr/>
        </p:nvSpPr>
        <p:spPr>
          <a:xfrm>
            <a:off x="6509982" y="297516"/>
            <a:ext cx="5472752" cy="2868765"/>
          </a:xfrm>
          <a:prstGeom prst="rect">
            <a:avLst/>
          </a:prstGeom>
          <a:solidFill>
            <a:srgbClr val="FFFFFF">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27059" y="297516"/>
            <a:ext cx="3189796" cy="430176"/>
          </a:xfrm>
          <a:prstGeom prst="rect">
            <a:avLst/>
          </a:prstGeom>
        </p:spPr>
      </p:pic>
      <p:grpSp>
        <p:nvGrpSpPr>
          <p:cNvPr id="30" name="Group 29"/>
          <p:cNvGrpSpPr/>
          <p:nvPr/>
        </p:nvGrpSpPr>
        <p:grpSpPr>
          <a:xfrm>
            <a:off x="10530273" y="5880370"/>
            <a:ext cx="1301885" cy="606738"/>
            <a:chOff x="10717834" y="5953476"/>
            <a:chExt cx="1051094" cy="489858"/>
          </a:xfrm>
        </p:grpSpPr>
        <p:sp>
          <p:nvSpPr>
            <p:cNvPr id="31" name="Oval 30"/>
            <p:cNvSpPr/>
            <p:nvPr/>
          </p:nvSpPr>
          <p:spPr>
            <a:xfrm>
              <a:off x="10917283" y="5953476"/>
              <a:ext cx="489858" cy="4898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0717834" y="6137674"/>
              <a:ext cx="247262" cy="2472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1335295" y="6087370"/>
              <a:ext cx="192599" cy="1925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11482959" y="6098840"/>
              <a:ext cx="285969" cy="2859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10841465" y="6087370"/>
              <a:ext cx="100608" cy="1006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Slide Number Placeholder 5"/>
          <p:cNvSpPr>
            <a:spLocks noGrp="1"/>
          </p:cNvSpPr>
          <p:nvPr>
            <p:ph type="sldNum" sz="quarter" idx="12"/>
          </p:nvPr>
        </p:nvSpPr>
        <p:spPr>
          <a:xfrm>
            <a:off x="9088958" y="6247025"/>
            <a:ext cx="2743200" cy="365125"/>
          </a:xfrm>
        </p:spPr>
        <p:txBody>
          <a:bodyPr/>
          <a:lstStyle>
            <a:lvl1pPr>
              <a:defRPr>
                <a:solidFill>
                  <a:schemeClr val="bg1"/>
                </a:solidFill>
              </a:defRPr>
            </a:lvl1pPr>
          </a:lstStyle>
          <a:p>
            <a:fld id="{C25C6D00-6420-4ABD-A08E-C05D3B4CD666}" type="slidenum">
              <a:rPr lang="en-US" smtClean="0"/>
              <a:pPr/>
              <a:t>‹#›</a:t>
            </a:fld>
            <a:endParaRPr lang="en-US"/>
          </a:p>
        </p:txBody>
      </p:sp>
    </p:spTree>
    <p:extLst>
      <p:ext uri="{BB962C8B-B14F-4D97-AF65-F5344CB8AC3E}">
        <p14:creationId xmlns:p14="http://schemas.microsoft.com/office/powerpoint/2010/main" val="3033171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39236" y="365125"/>
            <a:ext cx="8338782" cy="767639"/>
          </a:xfrm>
        </p:spPr>
        <p:txBody>
          <a:bodyPr>
            <a:normAutofit/>
          </a:bodyPr>
          <a:lstStyle>
            <a:lvl1pPr>
              <a:defRPr sz="2400">
                <a:solidFill>
                  <a:srgbClr val="0070C0"/>
                </a:solidFill>
                <a:latin typeface="Segoe UI Semibold" panose="020B0702040204020203" pitchFamily="34" charset="0"/>
                <a:ea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a:xfrm>
            <a:off x="3439236" y="1443897"/>
            <a:ext cx="8338782" cy="5045554"/>
          </a:xfrm>
        </p:spPr>
        <p:txBody>
          <a:bodyPr>
            <a:normAutofit/>
          </a:bodyPr>
          <a:lstStyle>
            <a:lvl1pPr>
              <a:defRPr sz="24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1pPr>
            <a:lvl2pPr>
              <a:defRPr sz="20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2pPr>
            <a:lvl3pPr>
              <a:defRPr sz="18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3pPr>
            <a:lvl4pPr>
              <a:defRPr sz="16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4pPr>
            <a:lvl5pPr>
              <a:defRPr sz="16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CC576D-F588-410B-B96A-5DF84BC324E5}" type="datetime1">
              <a:rPr lang="en-US" smtClean="0"/>
              <a:t>9/10/2018</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245660" y="218364"/>
            <a:ext cx="11737074" cy="641444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965566" y="6226649"/>
            <a:ext cx="3030816" cy="4230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726100" y="6226115"/>
            <a:ext cx="143808" cy="423081"/>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2811446" y="1279525"/>
            <a:ext cx="503602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847470" y="1215190"/>
            <a:ext cx="124326" cy="1243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6827001" y="313900"/>
            <a:ext cx="5073845" cy="2478445"/>
            <a:chOff x="6635933" y="200380"/>
            <a:chExt cx="5073845" cy="2478445"/>
          </a:xfrm>
        </p:grpSpPr>
        <p:sp>
          <p:nvSpPr>
            <p:cNvPr id="14" name="Rectangle: Rounded Corners 13"/>
            <p:cNvSpPr/>
            <p:nvPr/>
          </p:nvSpPr>
          <p:spPr>
            <a:xfrm>
              <a:off x="7305607" y="200380"/>
              <a:ext cx="796212" cy="771330"/>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p:cNvSpPr/>
            <p:nvPr/>
          </p:nvSpPr>
          <p:spPr>
            <a:xfrm>
              <a:off x="8804725" y="458140"/>
              <a:ext cx="796212" cy="77133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p:cNvSpPr/>
            <p:nvPr/>
          </p:nvSpPr>
          <p:spPr>
            <a:xfrm>
              <a:off x="8462603" y="1907495"/>
              <a:ext cx="796212" cy="771330"/>
            </a:xfrm>
            <a:prstGeom prst="roundRect">
              <a:avLst>
                <a:gd name="adj" fmla="val 3764"/>
              </a:avLst>
            </a:prstGeom>
            <a:solidFill>
              <a:srgbClr val="B2B2B2">
                <a:alpha val="3568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p:cNvSpPr/>
            <p:nvPr/>
          </p:nvSpPr>
          <p:spPr>
            <a:xfrm>
              <a:off x="9146848" y="1282506"/>
              <a:ext cx="796212" cy="77133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p:cNvSpPr/>
            <p:nvPr/>
          </p:nvSpPr>
          <p:spPr>
            <a:xfrm>
              <a:off x="7941410" y="792047"/>
              <a:ext cx="639381" cy="61940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p:cNvSpPr/>
            <p:nvPr/>
          </p:nvSpPr>
          <p:spPr>
            <a:xfrm>
              <a:off x="7716153" y="1605650"/>
              <a:ext cx="639381" cy="619400"/>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p:cNvSpPr/>
            <p:nvPr/>
          </p:nvSpPr>
          <p:spPr>
            <a:xfrm>
              <a:off x="8507467" y="1171388"/>
              <a:ext cx="564845" cy="547193"/>
            </a:xfrm>
            <a:prstGeom prst="roundRect">
              <a:avLst>
                <a:gd name="adj" fmla="val 3764"/>
              </a:avLst>
            </a:prstGeom>
            <a:solidFill>
              <a:schemeClr val="tx1">
                <a:alpha val="160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p:cNvSpPr/>
            <p:nvPr/>
          </p:nvSpPr>
          <p:spPr>
            <a:xfrm>
              <a:off x="10432141" y="824398"/>
              <a:ext cx="446465" cy="432512"/>
            </a:xfrm>
            <a:prstGeom prst="roundRect">
              <a:avLst>
                <a:gd name="adj" fmla="val 3764"/>
              </a:avLst>
            </a:prstGeom>
            <a:solidFill>
              <a:schemeClr val="tx1">
                <a:alpha val="160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p:cNvSpPr/>
            <p:nvPr/>
          </p:nvSpPr>
          <p:spPr>
            <a:xfrm>
              <a:off x="9980380" y="1137850"/>
              <a:ext cx="564845" cy="547193"/>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p:cNvSpPr/>
            <p:nvPr/>
          </p:nvSpPr>
          <p:spPr>
            <a:xfrm>
              <a:off x="9767706" y="1872314"/>
              <a:ext cx="629444" cy="609773"/>
            </a:xfrm>
            <a:prstGeom prst="roundRect">
              <a:avLst>
                <a:gd name="adj" fmla="val 3764"/>
              </a:avLst>
            </a:prstGeom>
            <a:solidFill>
              <a:schemeClr val="tx1">
                <a:alpha val="160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p:cNvSpPr/>
            <p:nvPr/>
          </p:nvSpPr>
          <p:spPr>
            <a:xfrm>
              <a:off x="6964281" y="782202"/>
              <a:ext cx="533580" cy="516905"/>
            </a:xfrm>
            <a:prstGeom prst="roundRect">
              <a:avLst>
                <a:gd name="adj" fmla="val 3764"/>
              </a:avLst>
            </a:prstGeom>
            <a:solidFill>
              <a:srgbClr val="B2B2B2">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p:cNvSpPr/>
            <p:nvPr/>
          </p:nvSpPr>
          <p:spPr>
            <a:xfrm>
              <a:off x="6635933" y="471069"/>
              <a:ext cx="452249" cy="438116"/>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p:cNvSpPr/>
            <p:nvPr/>
          </p:nvSpPr>
          <p:spPr>
            <a:xfrm>
              <a:off x="10913566" y="1332916"/>
              <a:ext cx="796212" cy="77133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p:cNvSpPr/>
            <p:nvPr/>
          </p:nvSpPr>
          <p:spPr>
            <a:xfrm>
              <a:off x="10505113" y="1949547"/>
              <a:ext cx="555406" cy="538049"/>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p:cNvSpPr/>
          <p:nvPr/>
        </p:nvSpPr>
        <p:spPr>
          <a:xfrm>
            <a:off x="255621" y="218364"/>
            <a:ext cx="3030816" cy="64144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509982" y="297516"/>
            <a:ext cx="5472752" cy="2868765"/>
          </a:xfrm>
          <a:prstGeom prst="rect">
            <a:avLst/>
          </a:prstGeom>
          <a:solidFill>
            <a:srgbClr val="FFFFFF">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27059" y="297516"/>
            <a:ext cx="3189796" cy="430176"/>
          </a:xfrm>
          <a:prstGeom prst="rect">
            <a:avLst/>
          </a:prstGeom>
        </p:spPr>
      </p:pic>
      <p:sp>
        <p:nvSpPr>
          <p:cNvPr id="6" name="Slide Number Placeholder 5"/>
          <p:cNvSpPr>
            <a:spLocks noGrp="1"/>
          </p:cNvSpPr>
          <p:nvPr>
            <p:ph type="sldNum" sz="quarter" idx="12"/>
          </p:nvPr>
        </p:nvSpPr>
        <p:spPr>
          <a:xfrm>
            <a:off x="9104965" y="6255092"/>
            <a:ext cx="2743200" cy="365125"/>
          </a:xfrm>
        </p:spPr>
        <p:txBody>
          <a:bodyPr/>
          <a:lstStyle>
            <a:lvl1pPr>
              <a:defRPr>
                <a:solidFill>
                  <a:schemeClr val="bg1"/>
                </a:solidFill>
                <a:latin typeface="Segoe UI Semibold" panose="020B0702040204020203" pitchFamily="34" charset="0"/>
              </a:defRPr>
            </a:lvl1pPr>
          </a:lstStyle>
          <a:p>
            <a:fld id="{C25C6D00-6420-4ABD-A08E-C05D3B4CD666}" type="slidenum">
              <a:rPr lang="en-US" smtClean="0"/>
              <a:t>‹#›</a:t>
            </a:fld>
            <a:endParaRPr lang="en-US"/>
          </a:p>
        </p:txBody>
      </p:sp>
      <p:grpSp>
        <p:nvGrpSpPr>
          <p:cNvPr id="31" name="Group 30"/>
          <p:cNvGrpSpPr/>
          <p:nvPr/>
        </p:nvGrpSpPr>
        <p:grpSpPr>
          <a:xfrm>
            <a:off x="10530273" y="5880370"/>
            <a:ext cx="1301885" cy="606738"/>
            <a:chOff x="10717834" y="5953476"/>
            <a:chExt cx="1051094" cy="489858"/>
          </a:xfrm>
        </p:grpSpPr>
        <p:sp>
          <p:nvSpPr>
            <p:cNvPr id="32" name="Oval 31"/>
            <p:cNvSpPr/>
            <p:nvPr/>
          </p:nvSpPr>
          <p:spPr>
            <a:xfrm>
              <a:off x="10917283" y="5953476"/>
              <a:ext cx="489858" cy="4898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0717834" y="6137674"/>
              <a:ext cx="247262" cy="2472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11335295" y="6087370"/>
              <a:ext cx="192599" cy="1925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11482959" y="6098840"/>
              <a:ext cx="285969" cy="2859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10841465" y="6087370"/>
              <a:ext cx="100608" cy="1006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03207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3" name="Rectangle 22"/>
          <p:cNvSpPr/>
          <p:nvPr/>
        </p:nvSpPr>
        <p:spPr>
          <a:xfrm>
            <a:off x="254974" y="4032574"/>
            <a:ext cx="11723425" cy="25959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1709738"/>
            <a:ext cx="10515600" cy="2284973"/>
          </a:xfrm>
        </p:spPr>
        <p:txBody>
          <a:bodyPr anchor="ctr">
            <a:normAutofit/>
          </a:bodyPr>
          <a:lstStyle>
            <a:lvl1pPr algn="ctr">
              <a:defRPr sz="4400">
                <a:solidFill>
                  <a:schemeClr val="tx1">
                    <a:lumMod val="65000"/>
                    <a:lumOff val="35000"/>
                  </a:schemeClr>
                </a:solidFill>
                <a:latin typeface="Segoe UI Light" panose="020B0502040204020203"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nchor="ctr"/>
          <a:lstStyle>
            <a:lvl1pPr marL="0" indent="0" algn="ctr">
              <a:buNone/>
              <a:defRPr sz="2400">
                <a:solidFill>
                  <a:schemeClr val="bg1"/>
                </a:solidFill>
                <a:latin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99D1683F-8FF5-4D0E-9ABE-C6F26E10045F}" type="datetime1">
              <a:rPr lang="en-US" smtClean="0"/>
              <a:pPr>
                <a:defRPr/>
              </a:pPr>
              <a:t>9/10/2018</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036992" y="6220194"/>
            <a:ext cx="2743200" cy="365125"/>
          </a:xfrm>
        </p:spPr>
        <p:txBody>
          <a:bodyPr/>
          <a:lstStyle>
            <a:lvl1pPr>
              <a:defRPr>
                <a:solidFill>
                  <a:schemeClr val="bg1"/>
                </a:solidFill>
              </a:defRPr>
            </a:lvl1pPr>
          </a:lstStyle>
          <a:p>
            <a:fld id="{C25C6D00-6420-4ABD-A08E-C05D3B4CD666}" type="slidenum">
              <a:rPr lang="en-US" smtClean="0"/>
              <a:t>‹#›</a:t>
            </a:fld>
            <a:endParaRPr lang="en-US"/>
          </a:p>
        </p:txBody>
      </p:sp>
      <p:sp>
        <p:nvSpPr>
          <p:cNvPr id="7" name="Rectangle 6"/>
          <p:cNvSpPr/>
          <p:nvPr/>
        </p:nvSpPr>
        <p:spPr>
          <a:xfrm>
            <a:off x="245660" y="218364"/>
            <a:ext cx="11737074" cy="641444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6827001" y="313900"/>
            <a:ext cx="5073845" cy="2478445"/>
            <a:chOff x="6635933" y="200380"/>
            <a:chExt cx="5073845" cy="2478445"/>
          </a:xfrm>
        </p:grpSpPr>
        <p:sp>
          <p:nvSpPr>
            <p:cNvPr id="9" name="Rectangle: Rounded Corners 8"/>
            <p:cNvSpPr/>
            <p:nvPr/>
          </p:nvSpPr>
          <p:spPr>
            <a:xfrm>
              <a:off x="7305607" y="200380"/>
              <a:ext cx="796212" cy="771330"/>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p:cNvSpPr/>
            <p:nvPr/>
          </p:nvSpPr>
          <p:spPr>
            <a:xfrm>
              <a:off x="8804725" y="458140"/>
              <a:ext cx="796212" cy="77133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p:cNvSpPr/>
            <p:nvPr/>
          </p:nvSpPr>
          <p:spPr>
            <a:xfrm>
              <a:off x="8462603" y="1907495"/>
              <a:ext cx="796212" cy="771330"/>
            </a:xfrm>
            <a:prstGeom prst="roundRect">
              <a:avLst>
                <a:gd name="adj" fmla="val 3764"/>
              </a:avLst>
            </a:prstGeom>
            <a:solidFill>
              <a:srgbClr val="B2B2B2">
                <a:alpha val="3568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p:cNvSpPr/>
            <p:nvPr/>
          </p:nvSpPr>
          <p:spPr>
            <a:xfrm>
              <a:off x="9146848" y="1282506"/>
              <a:ext cx="796212" cy="77133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p:cNvSpPr/>
            <p:nvPr/>
          </p:nvSpPr>
          <p:spPr>
            <a:xfrm>
              <a:off x="7941410" y="792047"/>
              <a:ext cx="639381" cy="61940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p:cNvSpPr/>
            <p:nvPr/>
          </p:nvSpPr>
          <p:spPr>
            <a:xfrm>
              <a:off x="7716153" y="1605650"/>
              <a:ext cx="639381" cy="619400"/>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p:cNvSpPr/>
            <p:nvPr/>
          </p:nvSpPr>
          <p:spPr>
            <a:xfrm>
              <a:off x="8507467" y="1171388"/>
              <a:ext cx="564845" cy="547193"/>
            </a:xfrm>
            <a:prstGeom prst="roundRect">
              <a:avLst>
                <a:gd name="adj" fmla="val 3764"/>
              </a:avLst>
            </a:prstGeom>
            <a:solidFill>
              <a:schemeClr val="tx1">
                <a:alpha val="160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p:cNvSpPr/>
            <p:nvPr/>
          </p:nvSpPr>
          <p:spPr>
            <a:xfrm>
              <a:off x="10432141" y="824398"/>
              <a:ext cx="446465" cy="432512"/>
            </a:xfrm>
            <a:prstGeom prst="roundRect">
              <a:avLst>
                <a:gd name="adj" fmla="val 3764"/>
              </a:avLst>
            </a:prstGeom>
            <a:solidFill>
              <a:schemeClr val="tx1">
                <a:alpha val="160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p:cNvSpPr/>
            <p:nvPr/>
          </p:nvSpPr>
          <p:spPr>
            <a:xfrm>
              <a:off x="9980380" y="1137850"/>
              <a:ext cx="564845" cy="547193"/>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p:cNvSpPr/>
            <p:nvPr/>
          </p:nvSpPr>
          <p:spPr>
            <a:xfrm>
              <a:off x="9767706" y="1872314"/>
              <a:ext cx="629444" cy="609773"/>
            </a:xfrm>
            <a:prstGeom prst="roundRect">
              <a:avLst>
                <a:gd name="adj" fmla="val 3764"/>
              </a:avLst>
            </a:prstGeom>
            <a:solidFill>
              <a:schemeClr val="tx1">
                <a:alpha val="160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p:cNvSpPr/>
            <p:nvPr/>
          </p:nvSpPr>
          <p:spPr>
            <a:xfrm>
              <a:off x="6964281" y="782202"/>
              <a:ext cx="533580" cy="516905"/>
            </a:xfrm>
            <a:prstGeom prst="roundRect">
              <a:avLst>
                <a:gd name="adj" fmla="val 3764"/>
              </a:avLst>
            </a:prstGeom>
            <a:solidFill>
              <a:srgbClr val="B2B2B2">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p:cNvSpPr/>
            <p:nvPr/>
          </p:nvSpPr>
          <p:spPr>
            <a:xfrm>
              <a:off x="6635933" y="471069"/>
              <a:ext cx="452249" cy="438116"/>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p:cNvSpPr/>
            <p:nvPr/>
          </p:nvSpPr>
          <p:spPr>
            <a:xfrm>
              <a:off x="10913566" y="1332916"/>
              <a:ext cx="796212" cy="77133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p:cNvSpPr/>
            <p:nvPr/>
          </p:nvSpPr>
          <p:spPr>
            <a:xfrm>
              <a:off x="10505113" y="1949547"/>
              <a:ext cx="555406" cy="538049"/>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6" name="Picture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604" y="297516"/>
            <a:ext cx="3189796" cy="430176"/>
          </a:xfrm>
          <a:prstGeom prst="rect">
            <a:avLst/>
          </a:prstGeom>
        </p:spPr>
      </p:pic>
      <p:sp>
        <p:nvSpPr>
          <p:cNvPr id="27" name="Rectangle 26"/>
          <p:cNvSpPr/>
          <p:nvPr/>
        </p:nvSpPr>
        <p:spPr>
          <a:xfrm>
            <a:off x="6509982" y="297516"/>
            <a:ext cx="5472752" cy="2868765"/>
          </a:xfrm>
          <a:prstGeom prst="rect">
            <a:avLst/>
          </a:prstGeom>
          <a:solidFill>
            <a:srgbClr val="FFFFFF">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p:cNvGrpSpPr/>
          <p:nvPr/>
        </p:nvGrpSpPr>
        <p:grpSpPr>
          <a:xfrm>
            <a:off x="10588218" y="3721982"/>
            <a:ext cx="1301885" cy="606738"/>
            <a:chOff x="10717834" y="5953476"/>
            <a:chExt cx="1051094" cy="489858"/>
          </a:xfrm>
        </p:grpSpPr>
        <p:sp>
          <p:nvSpPr>
            <p:cNvPr id="29" name="Oval 28"/>
            <p:cNvSpPr/>
            <p:nvPr/>
          </p:nvSpPr>
          <p:spPr>
            <a:xfrm>
              <a:off x="10917283" y="5953476"/>
              <a:ext cx="489858" cy="4898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0717834" y="6137674"/>
              <a:ext cx="247262" cy="2472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11335295" y="6087370"/>
              <a:ext cx="192599" cy="1925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1482959" y="6098840"/>
              <a:ext cx="285969" cy="2859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0841465" y="6087370"/>
              <a:ext cx="100608" cy="1006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2792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endParaRPr lang="en-US"/>
          </a:p>
        </p:txBody>
      </p:sp>
      <p:sp>
        <p:nvSpPr>
          <p:cNvPr id="5" name="Rectangle 4"/>
          <p:cNvSpPr/>
          <p:nvPr/>
        </p:nvSpPr>
        <p:spPr>
          <a:xfrm>
            <a:off x="406400" y="304800"/>
            <a:ext cx="27432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endParaRPr lang="en-US"/>
          </a:p>
        </p:txBody>
      </p:sp>
      <p:pic>
        <p:nvPicPr>
          <p:cNvPr id="6" name="Picture 9" descr="Google_Scholar_logo.png"/>
          <p:cNvPicPr>
            <a:picLocks noChangeAspect="1"/>
          </p:cNvPicPr>
          <p:nvPr/>
        </p:nvPicPr>
        <p:blipFill>
          <a:blip r:embed="rId2" cstate="print"/>
          <a:srcRect/>
          <a:stretch>
            <a:fillRect/>
          </a:stretch>
        </p:blipFill>
        <p:spPr bwMode="auto">
          <a:xfrm>
            <a:off x="533401" y="381000"/>
            <a:ext cx="2514599" cy="685800"/>
          </a:xfrm>
          <a:prstGeom prst="rect">
            <a:avLst/>
          </a:prstGeom>
          <a:noFill/>
          <a:ln w="9525">
            <a:noFill/>
            <a:miter lim="800000"/>
            <a:headEnd/>
            <a:tailEnd/>
          </a:ln>
        </p:spPr>
      </p:pic>
      <p:sp>
        <p:nvSpPr>
          <p:cNvPr id="7" name="Rectangle 6"/>
          <p:cNvSpPr/>
          <p:nvPr/>
        </p:nvSpPr>
        <p:spPr>
          <a:xfrm>
            <a:off x="304800" y="228600"/>
            <a:ext cx="11582400" cy="640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70C0"/>
              </a:buClr>
              <a:buSzPct val="100000"/>
              <a:buFont typeface="Wingdings 2" pitchFamily="18" charset="2"/>
              <a:buChar char="¢"/>
              <a:defRPr/>
            </a:pPr>
            <a:endParaRPr lang="en-US" dirty="0"/>
          </a:p>
        </p:txBody>
      </p:sp>
      <p:sp>
        <p:nvSpPr>
          <p:cNvPr id="8" name="Rectangle 7"/>
          <p:cNvSpPr/>
          <p:nvPr/>
        </p:nvSpPr>
        <p:spPr>
          <a:xfrm>
            <a:off x="508000" y="381000"/>
            <a:ext cx="304800" cy="609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endParaRPr lang="en-US"/>
          </a:p>
        </p:txBody>
      </p:sp>
      <p:sp>
        <p:nvSpPr>
          <p:cNvPr id="9" name="Rectangle 8"/>
          <p:cNvSpPr/>
          <p:nvPr/>
        </p:nvSpPr>
        <p:spPr>
          <a:xfrm>
            <a:off x="508000" y="381000"/>
            <a:ext cx="304800" cy="609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endParaRPr lang="en-US"/>
          </a:p>
        </p:txBody>
      </p:sp>
      <p:cxnSp>
        <p:nvCxnSpPr>
          <p:cNvPr id="10" name="Straight Connector 9"/>
          <p:cNvCxnSpPr/>
          <p:nvPr/>
        </p:nvCxnSpPr>
        <p:spPr>
          <a:xfrm rot="16200000" flipH="1">
            <a:off x="6122562" y="-4483893"/>
            <a:ext cx="1587" cy="1092200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pic>
        <p:nvPicPr>
          <p:cNvPr id="13" name="Picture 20" descr="44.png"/>
          <p:cNvPicPr>
            <a:picLocks noChangeAspect="1"/>
          </p:cNvPicPr>
          <p:nvPr/>
        </p:nvPicPr>
        <p:blipFill>
          <a:blip r:embed="rId3" cstate="print"/>
          <a:srcRect/>
          <a:stretch>
            <a:fillRect/>
          </a:stretch>
        </p:blipFill>
        <p:spPr bwMode="auto">
          <a:xfrm>
            <a:off x="9561931" y="382142"/>
            <a:ext cx="2057399" cy="185737"/>
          </a:xfrm>
          <a:prstGeom prst="rect">
            <a:avLst/>
          </a:prstGeom>
          <a:noFill/>
          <a:ln w="9525">
            <a:noFill/>
            <a:miter lim="800000"/>
            <a:headEnd/>
            <a:tailEnd/>
          </a:ln>
        </p:spPr>
      </p:pic>
      <p:sp>
        <p:nvSpPr>
          <p:cNvPr id="14" name="Date Placeholder 3"/>
          <p:cNvSpPr txBox="1">
            <a:spLocks/>
          </p:cNvSpPr>
          <p:nvPr/>
        </p:nvSpPr>
        <p:spPr>
          <a:xfrm>
            <a:off x="9097108" y="6019801"/>
            <a:ext cx="2860431" cy="365125"/>
          </a:xfrm>
          <a:prstGeom prst="rect">
            <a:avLst/>
          </a:prstGeom>
        </p:spPr>
        <p:txBody>
          <a:bodyPr anchor="ctr"/>
          <a:lstStyle>
            <a:lvl1pPr>
              <a:defRPr u="none">
                <a:solidFill>
                  <a:schemeClr val="bg1"/>
                </a:solidFill>
              </a:defRPr>
            </a:lvl1pPr>
          </a:lstStyle>
          <a:p>
            <a:pPr>
              <a:lnSpc>
                <a:spcPct val="95000"/>
              </a:lnSpc>
              <a:buClr>
                <a:srgbClr val="000000"/>
              </a:buClr>
              <a:buSzPct val="100000"/>
              <a:buFont typeface="Times New Roman" pitchFamily="18" charset="0"/>
              <a:buNone/>
              <a:defRPr/>
            </a:pPr>
            <a:r>
              <a:rPr lang="en-US" sz="1200">
                <a:solidFill>
                  <a:schemeClr val="tx2">
                    <a:lumMod val="75000"/>
                  </a:schemeClr>
                </a:solidFill>
              </a:rPr>
              <a:t>By Chandrashekhar Deshpande</a:t>
            </a:r>
            <a:endParaRPr lang="en-US" sz="1200" dirty="0">
              <a:solidFill>
                <a:schemeClr val="tx2">
                  <a:lumMod val="75000"/>
                </a:schemeClr>
              </a:solidFill>
            </a:endParaRPr>
          </a:p>
        </p:txBody>
      </p:sp>
      <p:sp>
        <p:nvSpPr>
          <p:cNvPr id="2" name="Title 1"/>
          <p:cNvSpPr>
            <a:spLocks noGrp="1"/>
          </p:cNvSpPr>
          <p:nvPr>
            <p:ph type="title"/>
          </p:nvPr>
        </p:nvSpPr>
        <p:spPr>
          <a:xfrm>
            <a:off x="812800" y="274638"/>
            <a:ext cx="10871200" cy="792162"/>
          </a:xfrm>
        </p:spPr>
        <p:txBody>
          <a:bodyPr>
            <a:normAutofit/>
          </a:bodyPr>
          <a:lstStyle>
            <a:lvl1pPr algn="l">
              <a:defRPr sz="2800">
                <a:solidFill>
                  <a:srgbClr val="0070C0"/>
                </a:solidFill>
                <a:latin typeface="+mj-lt"/>
                <a:ea typeface="Segoe UI" pitchFamily="34" charset="0"/>
                <a:cs typeface="Segoe UI"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540912" y="1180003"/>
            <a:ext cx="10972800" cy="5181600"/>
          </a:xfrm>
        </p:spPr>
        <p:txBody>
          <a:bodyPr>
            <a:normAutofit/>
          </a:bodyPr>
          <a:lstStyle>
            <a:lvl1pPr>
              <a:buClr>
                <a:srgbClr val="0070C0"/>
              </a:buClr>
              <a:buSzPct val="75000"/>
              <a:buFont typeface="Wingdings 2" pitchFamily="18" charset="2"/>
              <a:buChar char="¢"/>
              <a:defRPr sz="2800">
                <a:solidFill>
                  <a:schemeClr val="tx1"/>
                </a:solidFill>
                <a:latin typeface="+mj-lt"/>
                <a:ea typeface="Segoe UI" pitchFamily="34" charset="0"/>
                <a:cs typeface="Segoe UI" pitchFamily="34" charset="0"/>
              </a:defRPr>
            </a:lvl1pPr>
            <a:lvl2pPr>
              <a:buClr>
                <a:srgbClr val="0070C0"/>
              </a:buClr>
              <a:buSzPct val="75000"/>
              <a:buFont typeface="Wingdings 2" pitchFamily="18" charset="2"/>
              <a:buChar char="¢"/>
              <a:defRPr sz="2400">
                <a:solidFill>
                  <a:schemeClr val="tx1"/>
                </a:solidFill>
                <a:latin typeface="+mj-lt"/>
                <a:ea typeface="Segoe UI" pitchFamily="34" charset="0"/>
                <a:cs typeface="Segoe UI" pitchFamily="34" charset="0"/>
              </a:defRPr>
            </a:lvl2pPr>
            <a:lvl3pPr>
              <a:buClr>
                <a:srgbClr val="0070C0"/>
              </a:buClr>
              <a:buSzPct val="75000"/>
              <a:buFont typeface="Wingdings 2" pitchFamily="18" charset="2"/>
              <a:buChar char="¢"/>
              <a:defRPr sz="2000">
                <a:solidFill>
                  <a:schemeClr val="tx1"/>
                </a:solidFill>
                <a:latin typeface="+mj-lt"/>
                <a:ea typeface="Segoe UI" pitchFamily="34" charset="0"/>
                <a:cs typeface="Segoe UI" pitchFamily="34" charset="0"/>
              </a:defRPr>
            </a:lvl3pPr>
            <a:lvl4pPr>
              <a:buClr>
                <a:srgbClr val="0070C0"/>
              </a:buClr>
              <a:buSzPct val="75000"/>
              <a:buFont typeface="Wingdings 2" pitchFamily="18" charset="2"/>
              <a:buChar char="¢"/>
              <a:defRPr sz="1800">
                <a:solidFill>
                  <a:schemeClr val="tx1"/>
                </a:solidFill>
                <a:latin typeface="+mj-lt"/>
                <a:ea typeface="Segoe UI" pitchFamily="34" charset="0"/>
                <a:cs typeface="Segoe UI" pitchFamily="34" charset="0"/>
              </a:defRPr>
            </a:lvl4pPr>
            <a:lvl5pPr>
              <a:buClr>
                <a:srgbClr val="0070C0"/>
              </a:buClr>
              <a:buSzPct val="75000"/>
              <a:buFont typeface="Wingdings 2" pitchFamily="18" charset="2"/>
              <a:buChar char="¢"/>
              <a:defRPr sz="1800">
                <a:solidFill>
                  <a:schemeClr val="tx1"/>
                </a:solidFill>
                <a:latin typeface="+mj-lt"/>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E75FB03-3E1C-45DF-9EFE-1758FB096B4F}" type="datetime1">
              <a:rPr lang="en-US" smtClean="0"/>
              <a:t>9/10/2018</a:t>
            </a:fld>
            <a:endParaRPr lang="en-US"/>
          </a:p>
        </p:txBody>
      </p:sp>
      <p:sp>
        <p:nvSpPr>
          <p:cNvPr id="6" name="Footer Placeholder 5"/>
          <p:cNvSpPr>
            <a:spLocks noGrp="1"/>
          </p:cNvSpPr>
          <p:nvPr>
            <p:ph type="ftr" sz="quarter" idx="11"/>
          </p:nvPr>
        </p:nvSpPr>
        <p:spPr/>
        <p:txBody>
          <a:bodyPr/>
          <a:lstStyle/>
          <a:p>
            <a:endParaRPr lang="en-US"/>
          </a:p>
        </p:txBody>
      </p:sp>
      <p:sp>
        <p:nvSpPr>
          <p:cNvPr id="8" name="Rectangle 7"/>
          <p:cNvSpPr/>
          <p:nvPr/>
        </p:nvSpPr>
        <p:spPr>
          <a:xfrm>
            <a:off x="245660" y="218364"/>
            <a:ext cx="11737074" cy="641444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604" y="297516"/>
            <a:ext cx="3189796" cy="430176"/>
          </a:xfrm>
          <a:prstGeom prst="rect">
            <a:avLst/>
          </a:prstGeom>
        </p:spPr>
      </p:pic>
      <p:sp>
        <p:nvSpPr>
          <p:cNvPr id="10" name="Rectangle 9"/>
          <p:cNvSpPr/>
          <p:nvPr/>
        </p:nvSpPr>
        <p:spPr>
          <a:xfrm>
            <a:off x="8965566" y="6226649"/>
            <a:ext cx="3030816" cy="4230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726100" y="6226115"/>
            <a:ext cx="143808" cy="423081"/>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10530273" y="5880370"/>
            <a:ext cx="1301885" cy="606738"/>
            <a:chOff x="10717834" y="5953476"/>
            <a:chExt cx="1051094" cy="489858"/>
          </a:xfrm>
        </p:grpSpPr>
        <p:sp>
          <p:nvSpPr>
            <p:cNvPr id="14" name="Oval 13"/>
            <p:cNvSpPr/>
            <p:nvPr/>
          </p:nvSpPr>
          <p:spPr>
            <a:xfrm>
              <a:off x="10917283" y="5953476"/>
              <a:ext cx="489858" cy="4898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0717834" y="6137674"/>
              <a:ext cx="247262" cy="2472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1335295" y="6087370"/>
              <a:ext cx="192599" cy="1925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1482959" y="6098840"/>
              <a:ext cx="285969" cy="2859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0841465" y="6087370"/>
              <a:ext cx="100608" cy="1006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lide Number Placeholder 6"/>
          <p:cNvSpPr>
            <a:spLocks noGrp="1"/>
          </p:cNvSpPr>
          <p:nvPr>
            <p:ph type="sldNum" sz="quarter" idx="12"/>
          </p:nvPr>
        </p:nvSpPr>
        <p:spPr>
          <a:xfrm>
            <a:off x="9088958" y="6247025"/>
            <a:ext cx="2743200" cy="365125"/>
          </a:xfrm>
        </p:spPr>
        <p:txBody>
          <a:bodyPr/>
          <a:lstStyle>
            <a:lvl1pPr>
              <a:defRPr>
                <a:solidFill>
                  <a:schemeClr val="bg1"/>
                </a:solidFill>
              </a:defRPr>
            </a:lvl1pPr>
          </a:lstStyle>
          <a:p>
            <a:pPr>
              <a:defRPr/>
            </a:pPr>
            <a:fld id="{2292885F-79E9-4EC0-B0FB-F029C185F4B5}" type="slidenum">
              <a:rPr lang="en-US" smtClean="0"/>
              <a:pPr>
                <a:defRPr/>
              </a:pPr>
              <a:t>‹#›</a:t>
            </a:fld>
            <a:endParaRPr lang="en-US" dirty="0"/>
          </a:p>
        </p:txBody>
      </p:sp>
    </p:spTree>
    <p:extLst>
      <p:ext uri="{BB962C8B-B14F-4D97-AF65-F5344CB8AC3E}">
        <p14:creationId xmlns:p14="http://schemas.microsoft.com/office/powerpoint/2010/main" val="3709202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8224464-7759-4097-B573-F243E16B0A20}" type="datetime1">
              <a:rPr lang="en-US" smtClean="0"/>
              <a:t>9/10/2018</a:t>
            </a:fld>
            <a:endParaRPr lang="en-US"/>
          </a:p>
        </p:txBody>
      </p:sp>
      <p:sp>
        <p:nvSpPr>
          <p:cNvPr id="8" name="Footer Placeholder 7"/>
          <p:cNvSpPr>
            <a:spLocks noGrp="1"/>
          </p:cNvSpPr>
          <p:nvPr>
            <p:ph type="ftr" sz="quarter" idx="11"/>
          </p:nvPr>
        </p:nvSpPr>
        <p:spPr/>
        <p:txBody>
          <a:bodyPr/>
          <a:lstStyle/>
          <a:p>
            <a:endParaRPr lang="en-US"/>
          </a:p>
        </p:txBody>
      </p:sp>
      <p:sp>
        <p:nvSpPr>
          <p:cNvPr id="10" name="Rectangle 9"/>
          <p:cNvSpPr/>
          <p:nvPr/>
        </p:nvSpPr>
        <p:spPr>
          <a:xfrm>
            <a:off x="245660" y="218364"/>
            <a:ext cx="11737074" cy="641444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604" y="297516"/>
            <a:ext cx="3189796" cy="430176"/>
          </a:xfrm>
          <a:prstGeom prst="rect">
            <a:avLst/>
          </a:prstGeom>
        </p:spPr>
      </p:pic>
      <p:sp>
        <p:nvSpPr>
          <p:cNvPr id="12" name="Rectangle 11"/>
          <p:cNvSpPr/>
          <p:nvPr/>
        </p:nvSpPr>
        <p:spPr>
          <a:xfrm>
            <a:off x="8965566" y="6226649"/>
            <a:ext cx="3030816" cy="4230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726100" y="6226115"/>
            <a:ext cx="143808" cy="423081"/>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10530273" y="5880370"/>
            <a:ext cx="1301885" cy="606738"/>
            <a:chOff x="10717834" y="5953476"/>
            <a:chExt cx="1051094" cy="489858"/>
          </a:xfrm>
        </p:grpSpPr>
        <p:sp>
          <p:nvSpPr>
            <p:cNvPr id="16" name="Oval 15"/>
            <p:cNvSpPr/>
            <p:nvPr/>
          </p:nvSpPr>
          <p:spPr>
            <a:xfrm>
              <a:off x="10917283" y="5953476"/>
              <a:ext cx="489858" cy="4898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0717834" y="6137674"/>
              <a:ext cx="247262" cy="2472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1335295" y="6087370"/>
              <a:ext cx="192599" cy="1925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1482959" y="6098840"/>
              <a:ext cx="285969" cy="2859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0841465" y="6087370"/>
              <a:ext cx="100608" cy="1006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Slide Number Placeholder 8"/>
          <p:cNvSpPr>
            <a:spLocks noGrp="1"/>
          </p:cNvSpPr>
          <p:nvPr>
            <p:ph type="sldNum" sz="quarter" idx="12"/>
          </p:nvPr>
        </p:nvSpPr>
        <p:spPr>
          <a:xfrm>
            <a:off x="9088958" y="6275759"/>
            <a:ext cx="2743200" cy="365125"/>
          </a:xfrm>
        </p:spPr>
        <p:txBody>
          <a:bodyPr/>
          <a:lstStyle>
            <a:lvl1pPr>
              <a:defRPr>
                <a:solidFill>
                  <a:schemeClr val="bg1"/>
                </a:solidFill>
              </a:defRPr>
            </a:lvl1pPr>
          </a:lstStyle>
          <a:p>
            <a:pPr>
              <a:defRPr/>
            </a:pPr>
            <a:fld id="{BED54B90-B69B-4716-9619-53CEE4F25659}" type="slidenum">
              <a:rPr lang="en-US" smtClean="0"/>
              <a:pPr>
                <a:defRPr/>
              </a:pPr>
              <a:t>‹#›</a:t>
            </a:fld>
            <a:endParaRPr lang="en-US" dirty="0"/>
          </a:p>
        </p:txBody>
      </p:sp>
    </p:spTree>
    <p:extLst>
      <p:ext uri="{BB962C8B-B14F-4D97-AF65-F5344CB8AC3E}">
        <p14:creationId xmlns:p14="http://schemas.microsoft.com/office/powerpoint/2010/main" val="2019342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09433" y="365125"/>
            <a:ext cx="10944367" cy="753991"/>
          </a:xfrm>
        </p:spPr>
        <p:txBody>
          <a:bodyPr>
            <a:normAutofit/>
          </a:bodyPr>
          <a:lstStyle>
            <a:lvl1pPr>
              <a:defRPr sz="2400">
                <a:solidFill>
                  <a:srgbClr val="0070C0"/>
                </a:solidFill>
                <a:latin typeface="Segoe UI Semibold" panose="020B0702040204020203" pitchFamily="34" charset="0"/>
              </a:defRPr>
            </a:lvl1pPr>
          </a:lstStyle>
          <a:p>
            <a:r>
              <a:rPr lang="en-US"/>
              <a:t>Click to edit Master title style</a:t>
            </a:r>
          </a:p>
        </p:txBody>
      </p:sp>
      <p:sp>
        <p:nvSpPr>
          <p:cNvPr id="3" name="Date Placeholder 2"/>
          <p:cNvSpPr>
            <a:spLocks noGrp="1"/>
          </p:cNvSpPr>
          <p:nvPr>
            <p:ph type="dt" sz="half" idx="10"/>
          </p:nvPr>
        </p:nvSpPr>
        <p:spPr/>
        <p:txBody>
          <a:bodyPr/>
          <a:lstStyle/>
          <a:p>
            <a:pPr>
              <a:defRPr/>
            </a:pPr>
            <a:fld id="{A2FDF722-315E-43F9-A8B2-B8D5FB202082}" type="datetime1">
              <a:rPr lang="en-US" smtClean="0"/>
              <a:pPr>
                <a:defRPr/>
              </a:pPr>
              <a:t>9/10/2018</a:t>
            </a:fld>
            <a:endParaRPr lang="en-US" dirty="0"/>
          </a:p>
        </p:txBody>
      </p:sp>
      <p:sp>
        <p:nvSpPr>
          <p:cNvPr id="4" name="Footer Placeholder 3"/>
          <p:cNvSpPr>
            <a:spLocks noGrp="1"/>
          </p:cNvSpPr>
          <p:nvPr>
            <p:ph type="ftr" sz="quarter" idx="11"/>
          </p:nvPr>
        </p:nvSpPr>
        <p:spPr/>
        <p:txBody>
          <a:bodyPr/>
          <a:lstStyle/>
          <a:p>
            <a:endParaRPr lang="en-US"/>
          </a:p>
        </p:txBody>
      </p:sp>
      <p:sp>
        <p:nvSpPr>
          <p:cNvPr id="6" name="Rectangle 5"/>
          <p:cNvSpPr/>
          <p:nvPr/>
        </p:nvSpPr>
        <p:spPr>
          <a:xfrm>
            <a:off x="245660" y="218364"/>
            <a:ext cx="11737074" cy="641444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56544" y="297516"/>
            <a:ext cx="3189796" cy="430176"/>
          </a:xfrm>
          <a:prstGeom prst="rect">
            <a:avLst/>
          </a:prstGeom>
        </p:spPr>
      </p:pic>
      <p:cxnSp>
        <p:nvCxnSpPr>
          <p:cNvPr id="8" name="Straight Connector 7"/>
          <p:cNvCxnSpPr/>
          <p:nvPr/>
        </p:nvCxnSpPr>
        <p:spPr>
          <a:xfrm>
            <a:off x="245660" y="1279525"/>
            <a:ext cx="503602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281684" y="1215190"/>
            <a:ext cx="124326" cy="1243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965566" y="6226649"/>
            <a:ext cx="3030816" cy="4230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726100" y="6226115"/>
            <a:ext cx="143808" cy="423081"/>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10530273" y="5880370"/>
            <a:ext cx="1301885" cy="606738"/>
            <a:chOff x="10717834" y="5953476"/>
            <a:chExt cx="1051094" cy="489858"/>
          </a:xfrm>
        </p:grpSpPr>
        <p:sp>
          <p:nvSpPr>
            <p:cNvPr id="14" name="Oval 13"/>
            <p:cNvSpPr/>
            <p:nvPr/>
          </p:nvSpPr>
          <p:spPr>
            <a:xfrm>
              <a:off x="10917283" y="5953476"/>
              <a:ext cx="489858" cy="4898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0717834" y="6137674"/>
              <a:ext cx="247262" cy="2472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1335295" y="6087370"/>
              <a:ext cx="192599" cy="1925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1482959" y="6098840"/>
              <a:ext cx="285969" cy="2859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0841465" y="6087370"/>
              <a:ext cx="100608" cy="1006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Slide Number Placeholder 4"/>
          <p:cNvSpPr>
            <a:spLocks noGrp="1"/>
          </p:cNvSpPr>
          <p:nvPr>
            <p:ph type="sldNum" sz="quarter" idx="12"/>
          </p:nvPr>
        </p:nvSpPr>
        <p:spPr>
          <a:xfrm>
            <a:off x="9088958" y="6261351"/>
            <a:ext cx="2743200" cy="365125"/>
          </a:xfrm>
        </p:spPr>
        <p:txBody>
          <a:bodyPr/>
          <a:lstStyle>
            <a:lvl1pPr>
              <a:defRPr>
                <a:solidFill>
                  <a:schemeClr val="bg1"/>
                </a:solidFill>
              </a:defRPr>
            </a:lvl1pPr>
          </a:lstStyle>
          <a:p>
            <a:pPr>
              <a:defRPr/>
            </a:pPr>
            <a:fld id="{480C8A4F-63C8-494F-B3DE-BC0F2478CF01}" type="slidenum">
              <a:rPr lang="en-US" smtClean="0"/>
              <a:pPr>
                <a:defRPr/>
              </a:pPr>
              <a:t>‹#›</a:t>
            </a:fld>
            <a:endParaRPr lang="en-US" dirty="0"/>
          </a:p>
        </p:txBody>
      </p:sp>
    </p:spTree>
    <p:extLst>
      <p:ext uri="{BB962C8B-B14F-4D97-AF65-F5344CB8AC3E}">
        <p14:creationId xmlns:p14="http://schemas.microsoft.com/office/powerpoint/2010/main" val="2397679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A2FDF722-315E-43F9-A8B2-B8D5FB202082}" type="datetime1">
              <a:rPr lang="en-US" smtClean="0"/>
              <a:pPr>
                <a:defRPr/>
              </a:pPr>
              <a:t>9/10/2018</a:t>
            </a:fld>
            <a:endParaRPr lang="en-US" dirty="0"/>
          </a:p>
        </p:txBody>
      </p:sp>
      <p:sp>
        <p:nvSpPr>
          <p:cNvPr id="3" name="Footer Placeholder 2"/>
          <p:cNvSpPr>
            <a:spLocks noGrp="1"/>
          </p:cNvSpPr>
          <p:nvPr>
            <p:ph type="ftr" sz="quarter" idx="11"/>
          </p:nvPr>
        </p:nvSpPr>
        <p:spPr/>
        <p:txBody>
          <a:bodyPr/>
          <a:lstStyle/>
          <a:p>
            <a:endParaRPr lang="en-US"/>
          </a:p>
        </p:txBody>
      </p:sp>
      <p:sp>
        <p:nvSpPr>
          <p:cNvPr id="5" name="Rectangle 4"/>
          <p:cNvSpPr/>
          <p:nvPr/>
        </p:nvSpPr>
        <p:spPr>
          <a:xfrm>
            <a:off x="245660" y="218364"/>
            <a:ext cx="11737074" cy="641444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965566" y="6226649"/>
            <a:ext cx="3030816" cy="4230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726100" y="6226115"/>
            <a:ext cx="143808" cy="423081"/>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5"/>
          <p:cNvSpPr txBox="1">
            <a:spLocks/>
          </p:cNvSpPr>
          <p:nvPr/>
        </p:nvSpPr>
        <p:spPr>
          <a:xfrm>
            <a:off x="8965566" y="514263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Segoe UI Semibold" panose="020B07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12568EF-7BAD-4945-B6F2-C41C476107F9}" type="slidenum">
              <a:rPr lang="en-US" smtClean="0"/>
              <a:pPr/>
              <a:t>‹#›</a:t>
            </a:fld>
            <a:endParaRPr lang="en-US" dirty="0"/>
          </a:p>
        </p:txBody>
      </p:sp>
      <p:grpSp>
        <p:nvGrpSpPr>
          <p:cNvPr id="9" name="Group 8"/>
          <p:cNvGrpSpPr/>
          <p:nvPr/>
        </p:nvGrpSpPr>
        <p:grpSpPr>
          <a:xfrm>
            <a:off x="10530273" y="5880370"/>
            <a:ext cx="1301885" cy="606738"/>
            <a:chOff x="10717834" y="5953476"/>
            <a:chExt cx="1051094" cy="489858"/>
          </a:xfrm>
        </p:grpSpPr>
        <p:sp>
          <p:nvSpPr>
            <p:cNvPr id="10" name="Oval 9"/>
            <p:cNvSpPr/>
            <p:nvPr/>
          </p:nvSpPr>
          <p:spPr>
            <a:xfrm>
              <a:off x="10917283" y="5953476"/>
              <a:ext cx="489858" cy="4898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0717834" y="6137674"/>
              <a:ext cx="247262" cy="2472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1335295" y="6087370"/>
              <a:ext cx="192599" cy="1925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1482959" y="6098840"/>
              <a:ext cx="285969" cy="2859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0841465" y="6087370"/>
              <a:ext cx="100608" cy="1006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Slide Number Placeholder 3"/>
          <p:cNvSpPr>
            <a:spLocks noGrp="1"/>
          </p:cNvSpPr>
          <p:nvPr>
            <p:ph type="sldNum" sz="quarter" idx="12"/>
          </p:nvPr>
        </p:nvSpPr>
        <p:spPr>
          <a:xfrm>
            <a:off x="9088958" y="6261647"/>
            <a:ext cx="2743200" cy="365125"/>
          </a:xfrm>
        </p:spPr>
        <p:txBody>
          <a:bodyPr/>
          <a:lstStyle>
            <a:lvl1pPr>
              <a:defRPr>
                <a:solidFill>
                  <a:schemeClr val="bg1"/>
                </a:solidFill>
              </a:defRPr>
            </a:lvl1pPr>
          </a:lstStyle>
          <a:p>
            <a:pPr>
              <a:defRPr/>
            </a:pPr>
            <a:fld id="{480C8A4F-63C8-494F-B3DE-BC0F2478CF01}" type="slidenum">
              <a:rPr lang="en-US" smtClean="0"/>
              <a:pPr>
                <a:defRPr/>
              </a:pPr>
              <a:t>‹#›</a:t>
            </a:fld>
            <a:endParaRPr lang="en-US" dirty="0"/>
          </a:p>
        </p:txBody>
      </p:sp>
    </p:spTree>
    <p:extLst>
      <p:ext uri="{BB962C8B-B14F-4D97-AF65-F5344CB8AC3E}">
        <p14:creationId xmlns:p14="http://schemas.microsoft.com/office/powerpoint/2010/main" val="754890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08B91A5-3819-4801-BA5A-731B79FD01CA}" type="datetime1">
              <a:rPr lang="en-US" smtClean="0"/>
              <a:t>9/10/2018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8D5B6B41-8954-43DE-9F64-5A9B17058F98}" type="slidenum">
              <a:rPr lang="en-US" smtClean="0"/>
              <a:pPr>
                <a:defRPr/>
              </a:pPr>
              <a:t>‹#›</a:t>
            </a:fld>
            <a:endParaRPr lang="en-US" dirty="0"/>
          </a:p>
        </p:txBody>
      </p:sp>
    </p:spTree>
    <p:extLst>
      <p:ext uri="{BB962C8B-B14F-4D97-AF65-F5344CB8AC3E}">
        <p14:creationId xmlns:p14="http://schemas.microsoft.com/office/powerpoint/2010/main" val="4045044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981064-DFA7-464D-8D40-5A5629BF8073}" type="datetime1">
              <a:rPr lang="en-US" smtClean="0"/>
              <a:t>9/10/2018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C29BA1F5-3798-4B59-9295-59716E527105}" type="slidenum">
              <a:rPr lang="en-US" smtClean="0"/>
              <a:pPr>
                <a:defRPr/>
              </a:pPr>
              <a:t>‹#›</a:t>
            </a:fld>
            <a:endParaRPr lang="en-US" dirty="0"/>
          </a:p>
        </p:txBody>
      </p:sp>
    </p:spTree>
    <p:extLst>
      <p:ext uri="{BB962C8B-B14F-4D97-AF65-F5344CB8AC3E}">
        <p14:creationId xmlns:p14="http://schemas.microsoft.com/office/powerpoint/2010/main" val="4166568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A2FDF722-315E-43F9-A8B2-B8D5FB202082}" type="datetime1">
              <a:rPr lang="en-US" smtClean="0"/>
              <a:pPr>
                <a:defRPr/>
              </a:pPr>
              <a:t>9/10/2018</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480C8A4F-63C8-494F-B3DE-BC0F2478CF01}" type="slidenum">
              <a:rPr lang="en-US" smtClean="0"/>
              <a:pPr>
                <a:defRPr/>
              </a:pPr>
              <a:t>‹#›</a:t>
            </a:fld>
            <a:endParaRPr lang="en-US" dirty="0"/>
          </a:p>
        </p:txBody>
      </p:sp>
    </p:spTree>
    <p:extLst>
      <p:ext uri="{BB962C8B-B14F-4D97-AF65-F5344CB8AC3E}">
        <p14:creationId xmlns:p14="http://schemas.microsoft.com/office/powerpoint/2010/main" val="948849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9311BA55-DFF5-4261-8526-5A0023C0C8B4}" type="datetime1">
              <a:rPr lang="en-US" smtClean="0"/>
              <a:pPr>
                <a:defRPr/>
              </a:pPr>
              <a:t>9/10/2018</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03941EB6-F6D2-4B9D-A6FA-808F97B8919C}" type="slidenum">
              <a:rPr lang="en-US" smtClean="0"/>
              <a:pPr>
                <a:defRPr/>
              </a:pPr>
              <a:t>‹#›</a:t>
            </a:fld>
            <a:endParaRPr lang="en-US" dirty="0"/>
          </a:p>
        </p:txBody>
      </p:sp>
    </p:spTree>
    <p:extLst>
      <p:ext uri="{BB962C8B-B14F-4D97-AF65-F5344CB8AC3E}">
        <p14:creationId xmlns:p14="http://schemas.microsoft.com/office/powerpoint/2010/main" val="3614589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1" y="1295401"/>
            <a:ext cx="11264900" cy="5022623"/>
          </a:xfrm>
          <a:prstGeom prst="rect">
            <a:avLst/>
          </a:prstGeom>
        </p:spPr>
        <p:txBody>
          <a:bodyPr>
            <a:normAutofit/>
          </a:bodyPr>
          <a:lstStyle>
            <a:lvl1pPr>
              <a:defRPr sz="240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lvl1pPr>
            <a:lvl2pPr>
              <a:defRPr sz="200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lvl2pPr>
            <a:lvl3pPr>
              <a:defRPr sz="180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lvl3pPr>
            <a:lvl4pPr>
              <a:defRPr sz="160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lvl4pPr>
            <a:lvl5pPr>
              <a:defRPr sz="160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48352" y="584200"/>
            <a:ext cx="2642049" cy="510069"/>
          </a:xfrm>
          <a:prstGeom prst="rect">
            <a:avLst/>
          </a:prstGeom>
        </p:spPr>
      </p:pic>
      <p:cxnSp>
        <p:nvCxnSpPr>
          <p:cNvPr id="17" name="Straight Connector 16"/>
          <p:cNvCxnSpPr/>
          <p:nvPr/>
        </p:nvCxnSpPr>
        <p:spPr>
          <a:xfrm>
            <a:off x="0" y="990600"/>
            <a:ext cx="9245600"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66400" y="6221282"/>
            <a:ext cx="1524000" cy="357319"/>
          </a:xfrm>
          <a:prstGeom prst="rect">
            <a:avLst/>
          </a:prstGeom>
        </p:spPr>
      </p:pic>
      <p:grpSp>
        <p:nvGrpSpPr>
          <p:cNvPr id="22" name="Group 21"/>
          <p:cNvGrpSpPr/>
          <p:nvPr/>
        </p:nvGrpSpPr>
        <p:grpSpPr>
          <a:xfrm flipH="1">
            <a:off x="0" y="6445079"/>
            <a:ext cx="12192000" cy="406400"/>
            <a:chOff x="0" y="4833809"/>
            <a:chExt cx="9144000" cy="304800"/>
          </a:xfrm>
        </p:grpSpPr>
        <p:sp>
          <p:nvSpPr>
            <p:cNvPr id="20" name="Rectangle 19"/>
            <p:cNvSpPr/>
            <p:nvPr/>
          </p:nvSpPr>
          <p:spPr>
            <a:xfrm>
              <a:off x="0" y="4986209"/>
              <a:ext cx="6477000" cy="152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 name="Rectangle 20"/>
            <p:cNvSpPr/>
            <p:nvPr/>
          </p:nvSpPr>
          <p:spPr>
            <a:xfrm>
              <a:off x="4876800" y="4833809"/>
              <a:ext cx="4267200" cy="3048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Tree>
    <p:extLst>
      <p:ext uri="{BB962C8B-B14F-4D97-AF65-F5344CB8AC3E}">
        <p14:creationId xmlns:p14="http://schemas.microsoft.com/office/powerpoint/2010/main" val="418028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Section Tit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9" y="2819606"/>
            <a:ext cx="11151917" cy="1218795"/>
          </a:xfrm>
        </p:spPr>
        <p:txBody>
          <a:bodyPr anchor="b" anchorCtr="0"/>
          <a:lstStyle>
            <a:lvl1pPr>
              <a:defRPr sz="8800" spc="-300" baseline="0">
                <a:solidFill>
                  <a:schemeClr val="tx1">
                    <a:alpha val="99000"/>
                  </a:schemeClr>
                </a:solidFill>
              </a:defRPr>
            </a:lvl1pPr>
          </a:lstStyle>
          <a:p>
            <a:r>
              <a:rPr lang="en-US" dirty="0"/>
              <a:t>Click to edit title style</a:t>
            </a:r>
          </a:p>
        </p:txBody>
      </p:sp>
    </p:spTree>
    <p:extLst>
      <p:ext uri="{BB962C8B-B14F-4D97-AF65-F5344CB8AC3E}">
        <p14:creationId xmlns:p14="http://schemas.microsoft.com/office/powerpoint/2010/main" val="9429440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304800" y="228600"/>
            <a:ext cx="11582400" cy="3124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endParaRPr lang="en-US"/>
          </a:p>
        </p:txBody>
      </p:sp>
      <p:sp>
        <p:nvSpPr>
          <p:cNvPr id="5" name="Date Placeholder 3"/>
          <p:cNvSpPr txBox="1">
            <a:spLocks/>
          </p:cNvSpPr>
          <p:nvPr/>
        </p:nvSpPr>
        <p:spPr>
          <a:xfrm>
            <a:off x="9097108" y="6324601"/>
            <a:ext cx="2860431" cy="365125"/>
          </a:xfrm>
          <a:prstGeom prst="rect">
            <a:avLst/>
          </a:prstGeom>
        </p:spPr>
        <p:txBody>
          <a:bodyPr anchor="ctr"/>
          <a:lstStyle>
            <a:lvl1pPr>
              <a:defRPr u="none">
                <a:solidFill>
                  <a:schemeClr val="bg1"/>
                </a:solidFill>
              </a:defRPr>
            </a:lvl1pPr>
          </a:lstStyle>
          <a:p>
            <a:pPr>
              <a:lnSpc>
                <a:spcPct val="95000"/>
              </a:lnSpc>
              <a:buClr>
                <a:srgbClr val="000000"/>
              </a:buClr>
              <a:buSzPct val="100000"/>
              <a:buFont typeface="Times New Roman" pitchFamily="18" charset="0"/>
              <a:buNone/>
              <a:defRPr/>
            </a:pPr>
            <a:r>
              <a:rPr lang="en-US" sz="1200"/>
              <a:t>By Chandrashekhar Deshpande</a:t>
            </a:r>
            <a:endParaRPr lang="en-US" sz="1200" dirty="0"/>
          </a:p>
        </p:txBody>
      </p:sp>
      <p:sp>
        <p:nvSpPr>
          <p:cNvPr id="2" name="Title 1"/>
          <p:cNvSpPr>
            <a:spLocks noGrp="1"/>
          </p:cNvSpPr>
          <p:nvPr>
            <p:ph type="title"/>
          </p:nvPr>
        </p:nvSpPr>
        <p:spPr>
          <a:xfrm>
            <a:off x="963084" y="4406902"/>
            <a:ext cx="10363200" cy="1362075"/>
          </a:xfrm>
        </p:spPr>
        <p:txBody>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963084" y="2590801"/>
            <a:ext cx="10363200" cy="685800"/>
          </a:xfrm>
        </p:spPr>
        <p:txBody>
          <a:bodyPr anchor="ctr"/>
          <a:lstStyle>
            <a:lvl1pPr marL="0" indent="0" algn="ctr">
              <a:buNone/>
              <a:defRPr sz="32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Date Placeholder 3"/>
          <p:cNvSpPr>
            <a:spLocks noGrp="1"/>
          </p:cNvSpPr>
          <p:nvPr>
            <p:ph type="dt" sz="half" idx="10"/>
          </p:nvPr>
        </p:nvSpPr>
        <p:spPr/>
        <p:txBody>
          <a:bodyPr/>
          <a:lstStyle>
            <a:lvl1pPr>
              <a:defRPr/>
            </a:lvl1pPr>
          </a:lstStyle>
          <a:p>
            <a:pPr>
              <a:defRPr/>
            </a:pPr>
            <a:fld id="{99D1683F-8FF5-4D0E-9ABE-C6F26E10045F}" type="datetime1">
              <a:rPr lang="en-US"/>
              <a:pPr>
                <a:defRPr/>
              </a:pPr>
              <a:t>9/10/2018</a:t>
            </a:fld>
            <a:endParaRPr lang="en-US" dirty="0"/>
          </a:p>
        </p:txBody>
      </p:sp>
    </p:spTree>
  </p:cSld>
  <p:clrMapOvr>
    <a:masterClrMapping/>
  </p:clrMapOvr>
  <p:transition spd="slow"/>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0083031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3"/>
          <p:cNvSpPr txBox="1">
            <a:spLocks/>
          </p:cNvSpPr>
          <p:nvPr/>
        </p:nvSpPr>
        <p:spPr>
          <a:xfrm>
            <a:off x="9097108" y="6324601"/>
            <a:ext cx="2860431" cy="365125"/>
          </a:xfrm>
          <a:prstGeom prst="rect">
            <a:avLst/>
          </a:prstGeom>
        </p:spPr>
        <p:txBody>
          <a:bodyPr anchor="ctr"/>
          <a:lstStyle>
            <a:lvl1pPr>
              <a:defRPr u="none">
                <a:solidFill>
                  <a:schemeClr val="bg1"/>
                </a:solidFill>
              </a:defRPr>
            </a:lvl1pPr>
          </a:lstStyle>
          <a:p>
            <a:pPr>
              <a:lnSpc>
                <a:spcPct val="95000"/>
              </a:lnSpc>
              <a:buClr>
                <a:srgbClr val="000000"/>
              </a:buClr>
              <a:buSzPct val="100000"/>
              <a:buFont typeface="Times New Roman" pitchFamily="18" charset="0"/>
              <a:buNone/>
              <a:defRPr/>
            </a:pPr>
            <a:r>
              <a:rPr lang="en-US" sz="1200"/>
              <a:t>By Chandrashekhar Deshpande</a:t>
            </a:r>
            <a:endParaRPr lang="en-US" sz="1200" dirty="0"/>
          </a:p>
        </p:txBody>
      </p:sp>
      <p:sp>
        <p:nvSpPr>
          <p:cNvPr id="2" name="Title 1"/>
          <p:cNvSpPr>
            <a:spLocks noGrp="1"/>
          </p:cNvSpPr>
          <p:nvPr>
            <p:ph type="title"/>
          </p:nvPr>
        </p:nvSpPr>
        <p:spPr>
          <a:xfrm>
            <a:off x="609600" y="304800"/>
            <a:ext cx="10972800" cy="762000"/>
          </a:xfrm>
        </p:spPr>
        <p:txBody>
          <a:bodyPr>
            <a:normAutofit/>
          </a:bodyPr>
          <a:lstStyle>
            <a:lvl1pPr algn="l">
              <a:defRPr sz="3600"/>
            </a:lvl1pPr>
          </a:lstStyle>
          <a:p>
            <a:r>
              <a:rPr lang="en-US"/>
              <a:t>Click to edit Master title style</a:t>
            </a:r>
          </a:p>
        </p:txBody>
      </p:sp>
      <p:sp>
        <p:nvSpPr>
          <p:cNvPr id="3" name="Content Placeholder 2"/>
          <p:cNvSpPr>
            <a:spLocks noGrp="1"/>
          </p:cNvSpPr>
          <p:nvPr>
            <p:ph sz="half" idx="1"/>
          </p:nvPr>
        </p:nvSpPr>
        <p:spPr>
          <a:xfrm>
            <a:off x="609600" y="1219200"/>
            <a:ext cx="53848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19200"/>
            <a:ext cx="53848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p:cNvSpPr>
            <a:spLocks noGrp="1"/>
          </p:cNvSpPr>
          <p:nvPr>
            <p:ph type="sldNum" sz="quarter" idx="11"/>
          </p:nvPr>
        </p:nvSpPr>
        <p:spPr/>
        <p:txBody>
          <a:bodyPr/>
          <a:lstStyle>
            <a:lvl1pPr>
              <a:defRPr/>
            </a:lvl1pPr>
          </a:lstStyle>
          <a:p>
            <a:pPr>
              <a:defRPr/>
            </a:pPr>
            <a:fld id="{2292885F-79E9-4EC0-B0FB-F029C185F4B5}" type="slidenum">
              <a:rPr lang="en-US"/>
              <a:pPr>
                <a:defRPr/>
              </a:pPr>
              <a:t>‹#›</a:t>
            </a:fld>
            <a:endParaRPr lang="en-US" dirty="0"/>
          </a:p>
        </p:txBody>
      </p:sp>
      <p:pic>
        <p:nvPicPr>
          <p:cNvPr id="8" name="Picture 20" descr="44.png"/>
          <p:cNvPicPr>
            <a:picLocks noChangeAspect="1"/>
          </p:cNvPicPr>
          <p:nvPr userDrawn="1"/>
        </p:nvPicPr>
        <p:blipFill>
          <a:blip r:embed="rId2" cstate="print"/>
          <a:srcRect/>
          <a:stretch>
            <a:fillRect/>
          </a:stretch>
        </p:blipFill>
        <p:spPr bwMode="auto">
          <a:xfrm>
            <a:off x="9433143" y="446536"/>
            <a:ext cx="2057399" cy="185737"/>
          </a:xfrm>
          <a:prstGeom prst="rect">
            <a:avLst/>
          </a:prstGeom>
          <a:noFill/>
          <a:ln w="9525">
            <a:noFill/>
            <a:miter lim="800000"/>
            <a:headEnd/>
            <a:tailEnd/>
          </a:ln>
        </p:spPr>
      </p:pic>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p:nvSpPr>
        <p:spPr>
          <a:xfrm>
            <a:off x="508000" y="381000"/>
            <a:ext cx="304800" cy="609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endParaRPr lang="en-US"/>
          </a:p>
        </p:txBody>
      </p:sp>
      <p:sp>
        <p:nvSpPr>
          <p:cNvPr id="8" name="Date Placeholder 3"/>
          <p:cNvSpPr txBox="1">
            <a:spLocks/>
          </p:cNvSpPr>
          <p:nvPr/>
        </p:nvSpPr>
        <p:spPr>
          <a:xfrm>
            <a:off x="9097108" y="6324601"/>
            <a:ext cx="2860431" cy="365125"/>
          </a:xfrm>
          <a:prstGeom prst="rect">
            <a:avLst/>
          </a:prstGeom>
        </p:spPr>
        <p:txBody>
          <a:bodyPr anchor="ctr"/>
          <a:lstStyle>
            <a:lvl1pPr>
              <a:defRPr u="none">
                <a:solidFill>
                  <a:schemeClr val="bg1"/>
                </a:solidFill>
              </a:defRPr>
            </a:lvl1pPr>
          </a:lstStyle>
          <a:p>
            <a:pPr>
              <a:lnSpc>
                <a:spcPct val="95000"/>
              </a:lnSpc>
              <a:buClr>
                <a:srgbClr val="000000"/>
              </a:buClr>
              <a:buSzPct val="100000"/>
              <a:buFont typeface="Times New Roman" pitchFamily="18" charset="0"/>
              <a:buNone/>
              <a:defRPr/>
            </a:pPr>
            <a:r>
              <a:rPr lang="en-US" sz="1200"/>
              <a:t>By Chandrashekhar Deshpande</a:t>
            </a:r>
            <a:endParaRPr lang="en-US" sz="1200" dirty="0"/>
          </a:p>
        </p:txBody>
      </p:sp>
      <p:sp>
        <p:nvSpPr>
          <p:cNvPr id="2" name="Title 1"/>
          <p:cNvSpPr>
            <a:spLocks noGrp="1"/>
          </p:cNvSpPr>
          <p:nvPr>
            <p:ph type="title"/>
          </p:nvPr>
        </p:nvSpPr>
        <p:spPr>
          <a:xfrm>
            <a:off x="609600" y="381000"/>
            <a:ext cx="10972800" cy="609600"/>
          </a:xfrm>
        </p:spPr>
        <p:txBody>
          <a:bodyPr>
            <a:no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609600" y="114300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1782762"/>
            <a:ext cx="5386917" cy="46180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7" y="1143000"/>
            <a:ext cx="538903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7" y="1782762"/>
            <a:ext cx="5389034" cy="46180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8"/>
          <p:cNvSpPr>
            <a:spLocks noGrp="1"/>
          </p:cNvSpPr>
          <p:nvPr>
            <p:ph type="sldNum" sz="quarter" idx="11"/>
          </p:nvPr>
        </p:nvSpPr>
        <p:spPr/>
        <p:txBody>
          <a:bodyPr/>
          <a:lstStyle>
            <a:lvl1pPr>
              <a:defRPr/>
            </a:lvl1pPr>
          </a:lstStyle>
          <a:p>
            <a:pPr>
              <a:defRPr/>
            </a:pPr>
            <a:fld id="{BED54B90-B69B-4716-9619-53CEE4F25659}" type="slidenum">
              <a:rPr lang="en-US"/>
              <a:pPr>
                <a:defRPr/>
              </a:pPr>
              <a:t>‹#›</a:t>
            </a:fld>
            <a:endParaRPr lang="en-US" dirty="0"/>
          </a:p>
        </p:txBody>
      </p:sp>
      <p:pic>
        <p:nvPicPr>
          <p:cNvPr id="11" name="Picture 20" descr="44.png"/>
          <p:cNvPicPr>
            <a:picLocks noChangeAspect="1"/>
          </p:cNvPicPr>
          <p:nvPr userDrawn="1"/>
        </p:nvPicPr>
        <p:blipFill>
          <a:blip r:embed="rId2" cstate="print"/>
          <a:srcRect/>
          <a:stretch>
            <a:fillRect/>
          </a:stretch>
        </p:blipFill>
        <p:spPr bwMode="auto">
          <a:xfrm>
            <a:off x="9394507" y="485173"/>
            <a:ext cx="2057399" cy="185737"/>
          </a:xfrm>
          <a:prstGeom prst="rect">
            <a:avLst/>
          </a:prstGeom>
          <a:noFill/>
          <a:ln w="9525">
            <a:noFill/>
            <a:miter lim="800000"/>
            <a:headEnd/>
            <a:tailEnd/>
          </a:ln>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Vertical Text">
    <p:spTree>
      <p:nvGrpSpPr>
        <p:cNvPr id="1" name=""/>
        <p:cNvGrpSpPr/>
        <p:nvPr/>
      </p:nvGrpSpPr>
      <p:grpSpPr>
        <a:xfrm>
          <a:off x="0" y="0"/>
          <a:ext cx="0" cy="0"/>
          <a:chOff x="0" y="0"/>
          <a:chExt cx="0" cy="0"/>
        </a:xfrm>
      </p:grpSpPr>
      <p:sp>
        <p:nvSpPr>
          <p:cNvPr id="4" name="Date Placeholder 3"/>
          <p:cNvSpPr txBox="1">
            <a:spLocks/>
          </p:cNvSpPr>
          <p:nvPr/>
        </p:nvSpPr>
        <p:spPr>
          <a:xfrm>
            <a:off x="9097108" y="6324601"/>
            <a:ext cx="2860431" cy="365125"/>
          </a:xfrm>
          <a:prstGeom prst="rect">
            <a:avLst/>
          </a:prstGeom>
        </p:spPr>
        <p:txBody>
          <a:bodyPr anchor="ctr"/>
          <a:lstStyle>
            <a:lvl1pPr>
              <a:defRPr u="none">
                <a:solidFill>
                  <a:schemeClr val="bg1"/>
                </a:solidFill>
              </a:defRPr>
            </a:lvl1pPr>
          </a:lstStyle>
          <a:p>
            <a:pPr>
              <a:lnSpc>
                <a:spcPct val="95000"/>
              </a:lnSpc>
              <a:buClr>
                <a:srgbClr val="000000"/>
              </a:buClr>
              <a:buSzPct val="100000"/>
              <a:buFont typeface="Times New Roman" pitchFamily="18" charset="0"/>
              <a:buNone/>
              <a:defRPr/>
            </a:pPr>
            <a:r>
              <a:rPr lang="en-US" sz="1200"/>
              <a:t>By Chandrashekhar Deshpande</a:t>
            </a:r>
            <a:endParaRPr lang="en-US" sz="1200" dirty="0"/>
          </a:p>
        </p:txBody>
      </p:sp>
      <p:sp>
        <p:nvSpPr>
          <p:cNvPr id="2" name="Title 1"/>
          <p:cNvSpPr>
            <a:spLocks noGrp="1"/>
          </p:cNvSpPr>
          <p:nvPr>
            <p:ph type="title"/>
          </p:nvPr>
        </p:nvSpPr>
        <p:spPr/>
        <p:txBody>
          <a:bodyPr/>
          <a:lstStyle>
            <a:lvl1pPr algn="l">
              <a:defRPr sz="4000"/>
            </a:lvl1pPr>
          </a:lstStyle>
          <a:p>
            <a:r>
              <a:rPr lang="en-US"/>
              <a:t>Click to edit Master title style</a:t>
            </a:r>
          </a:p>
        </p:txBody>
      </p:sp>
      <p:sp>
        <p:nvSpPr>
          <p:cNvPr id="3" name="Vertical Text Placeholder 2"/>
          <p:cNvSpPr>
            <a:spLocks noGrp="1"/>
          </p:cNvSpPr>
          <p:nvPr>
            <p:ph type="body" orient="vert" idx="1"/>
          </p:nvPr>
        </p:nvSpPr>
        <p:spPr>
          <a:xfrm>
            <a:off x="4470400" y="1066800"/>
            <a:ext cx="71120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1"/>
          </p:nvPr>
        </p:nvSpPr>
        <p:spPr/>
        <p:txBody>
          <a:bodyPr/>
          <a:lstStyle>
            <a:lvl1pPr>
              <a:defRPr/>
            </a:lvl1pPr>
          </a:lstStyle>
          <a:p>
            <a:pPr>
              <a:defRPr/>
            </a:pPr>
            <a:fld id="{C96C4418-67E1-473E-964E-93AD19978697}" type="slidenum">
              <a:rPr lang="en-US"/>
              <a:pPr>
                <a:defRPr/>
              </a:pPr>
              <a:t>‹#›</a:t>
            </a:fld>
            <a:endParaRPr lang="en-US" dirty="0"/>
          </a:p>
        </p:txBody>
      </p:sp>
      <p:pic>
        <p:nvPicPr>
          <p:cNvPr id="7" name="Picture 20" descr="44.png"/>
          <p:cNvPicPr>
            <a:picLocks noChangeAspect="1"/>
          </p:cNvPicPr>
          <p:nvPr userDrawn="1"/>
        </p:nvPicPr>
        <p:blipFill>
          <a:blip r:embed="rId2" cstate="print"/>
          <a:srcRect/>
          <a:stretch>
            <a:fillRect/>
          </a:stretch>
        </p:blipFill>
        <p:spPr bwMode="auto">
          <a:xfrm>
            <a:off x="9458901" y="382142"/>
            <a:ext cx="2057399" cy="185737"/>
          </a:xfrm>
          <a:prstGeom prst="rect">
            <a:avLst/>
          </a:prstGeom>
          <a:noFill/>
          <a:ln w="9525">
            <a:noFill/>
            <a:miter lim="800000"/>
            <a:headEnd/>
            <a:tailEnd/>
          </a:ln>
        </p:spPr>
      </p:pic>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3"/>
          <p:cNvSpPr txBox="1">
            <a:spLocks/>
          </p:cNvSpPr>
          <p:nvPr/>
        </p:nvSpPr>
        <p:spPr>
          <a:xfrm>
            <a:off x="9097108" y="6324601"/>
            <a:ext cx="2860431" cy="365125"/>
          </a:xfrm>
          <a:prstGeom prst="rect">
            <a:avLst/>
          </a:prstGeom>
        </p:spPr>
        <p:txBody>
          <a:bodyPr anchor="ctr"/>
          <a:lstStyle>
            <a:lvl1pPr>
              <a:defRPr u="none">
                <a:solidFill>
                  <a:schemeClr val="bg1"/>
                </a:solidFill>
              </a:defRPr>
            </a:lvl1pPr>
          </a:lstStyle>
          <a:p>
            <a:pPr>
              <a:lnSpc>
                <a:spcPct val="95000"/>
              </a:lnSpc>
              <a:buClr>
                <a:srgbClr val="000000"/>
              </a:buClr>
              <a:buSzPct val="100000"/>
              <a:buFont typeface="Times New Roman" pitchFamily="18" charset="0"/>
              <a:buNone/>
              <a:defRPr/>
            </a:pPr>
            <a:r>
              <a:rPr lang="en-US" sz="1200"/>
              <a:t>By Chandrashekhar Deshpande</a:t>
            </a:r>
            <a:endParaRPr lang="en-US" sz="1200" dirty="0"/>
          </a:p>
        </p:txBody>
      </p:sp>
      <p:sp>
        <p:nvSpPr>
          <p:cNvPr id="2" name="Title 1"/>
          <p:cNvSpPr>
            <a:spLocks noGrp="1"/>
          </p:cNvSpPr>
          <p:nvPr>
            <p:ph type="title"/>
          </p:nvPr>
        </p:nvSpPr>
        <p:spPr>
          <a:xfrm>
            <a:off x="609600"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4" y="273052"/>
            <a:ext cx="681566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5"/>
          <p:cNvSpPr>
            <a:spLocks noGrp="1"/>
          </p:cNvSpPr>
          <p:nvPr>
            <p:ph type="sldNum" sz="quarter" idx="11"/>
          </p:nvPr>
        </p:nvSpPr>
        <p:spPr/>
        <p:txBody>
          <a:bodyPr/>
          <a:lstStyle>
            <a:lvl1pPr>
              <a:defRPr/>
            </a:lvl1pPr>
          </a:lstStyle>
          <a:p>
            <a:pPr>
              <a:defRPr/>
            </a:pPr>
            <a:fld id="{8D5B6B41-8954-43DE-9F64-5A9B17058F98}" type="slidenum">
              <a:rPr lang="en-US"/>
              <a:pPr>
                <a:defRPr/>
              </a:pPr>
              <a:t>‹#›</a:t>
            </a:fld>
            <a:endParaRPr lang="en-US" dirty="0"/>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3"/>
          <p:cNvSpPr txBox="1">
            <a:spLocks/>
          </p:cNvSpPr>
          <p:nvPr/>
        </p:nvSpPr>
        <p:spPr>
          <a:xfrm>
            <a:off x="9097108" y="6324601"/>
            <a:ext cx="2860431" cy="365125"/>
          </a:xfrm>
          <a:prstGeom prst="rect">
            <a:avLst/>
          </a:prstGeom>
        </p:spPr>
        <p:txBody>
          <a:bodyPr anchor="ctr"/>
          <a:lstStyle>
            <a:lvl1pPr>
              <a:defRPr u="none">
                <a:solidFill>
                  <a:schemeClr val="bg1"/>
                </a:solidFill>
              </a:defRPr>
            </a:lvl1pPr>
          </a:lstStyle>
          <a:p>
            <a:pPr>
              <a:lnSpc>
                <a:spcPct val="95000"/>
              </a:lnSpc>
              <a:buClr>
                <a:srgbClr val="000000"/>
              </a:buClr>
              <a:buSzPct val="100000"/>
              <a:buFont typeface="Times New Roman" pitchFamily="18" charset="0"/>
              <a:buNone/>
              <a:defRPr/>
            </a:pPr>
            <a:r>
              <a:rPr lang="en-US" sz="1200"/>
              <a:t>By Chandrashekhar Deshpande</a:t>
            </a:r>
            <a:endParaRPr lang="en-US" sz="1200" dirty="0"/>
          </a:p>
        </p:txBody>
      </p:sp>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5"/>
          <p:cNvSpPr>
            <a:spLocks noGrp="1"/>
          </p:cNvSpPr>
          <p:nvPr>
            <p:ph type="sldNum" sz="quarter" idx="11"/>
          </p:nvPr>
        </p:nvSpPr>
        <p:spPr/>
        <p:txBody>
          <a:bodyPr/>
          <a:lstStyle>
            <a:lvl1pPr>
              <a:defRPr/>
            </a:lvl1pPr>
          </a:lstStyle>
          <a:p>
            <a:pPr>
              <a:defRPr/>
            </a:pPr>
            <a:fld id="{C29BA1F5-3798-4B59-9295-59716E527105}" type="slidenum">
              <a:rPr lang="en-US"/>
              <a:pPr>
                <a:defRPr/>
              </a:pPr>
              <a:t>‹#›</a:t>
            </a:fld>
            <a:endParaRPr lang="en-US" dirty="0"/>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6" Type="http://schemas.openxmlformats.org/officeDocument/2006/relationships/theme" Target="../theme/theme3.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66800"/>
            <a:ext cx="109728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lnSpc>
                <a:spcPct val="95000"/>
              </a:lnSpc>
              <a:buClr>
                <a:srgbClr val="000000"/>
              </a:buClr>
              <a:buSzPct val="100000"/>
              <a:buFont typeface="Times New Roman" pitchFamily="18" charset="0"/>
              <a:buNone/>
              <a:defRPr sz="1200">
                <a:solidFill>
                  <a:schemeClr val="tx1">
                    <a:tint val="75000"/>
                  </a:schemeClr>
                </a:solidFill>
              </a:defRPr>
            </a:lvl1pPr>
          </a:lstStyle>
          <a:p>
            <a:pPr>
              <a:defRPr/>
            </a:pPr>
            <a:fld id="{A2FDF722-315E-43F9-A8B2-B8D5FB202082}" type="datetime1">
              <a:rPr lang="en-US"/>
              <a:pPr>
                <a:defRPr/>
              </a:pPr>
              <a:t>9/10/2018</a:t>
            </a:fld>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lnSpc>
                <a:spcPct val="95000"/>
              </a:lnSpc>
              <a:buClr>
                <a:srgbClr val="000000"/>
              </a:buClr>
              <a:buSzPct val="100000"/>
              <a:buFont typeface="Times New Roman" pitchFamily="18" charset="0"/>
              <a:buNone/>
              <a:defRPr sz="1200">
                <a:solidFill>
                  <a:schemeClr val="tx1">
                    <a:tint val="75000"/>
                  </a:schemeClr>
                </a:solidFill>
              </a:defRPr>
            </a:lvl1pPr>
          </a:lstStyle>
          <a:p>
            <a:pPr>
              <a:defRPr/>
            </a:pPr>
            <a:fld id="{480C8A4F-63C8-494F-B3DE-BC0F2478CF01}" type="slidenum">
              <a:rPr lang="en-US"/>
              <a:pPr>
                <a:defRPr/>
              </a:pPr>
              <a:t>‹#›</a:t>
            </a:fld>
            <a:endParaRPr lang="en-US" dirty="0"/>
          </a:p>
        </p:txBody>
      </p:sp>
      <p:sp>
        <p:nvSpPr>
          <p:cNvPr id="9" name="Rectangle 8"/>
          <p:cNvSpPr/>
          <p:nvPr/>
        </p:nvSpPr>
        <p:spPr>
          <a:xfrm>
            <a:off x="304800" y="228600"/>
            <a:ext cx="11582400" cy="6400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endParaRPr lang="en-US"/>
          </a:p>
        </p:txBody>
      </p:sp>
      <p:sp>
        <p:nvSpPr>
          <p:cNvPr id="11" name="Rectangle 10"/>
          <p:cNvSpPr/>
          <p:nvPr/>
        </p:nvSpPr>
        <p:spPr>
          <a:xfrm>
            <a:off x="281354" y="228600"/>
            <a:ext cx="11582400" cy="6400800"/>
          </a:xfrm>
          <a:prstGeom prst="rect">
            <a:avLst/>
          </a:prstGeom>
          <a:solidFill>
            <a:srgbClr val="0070C0">
              <a:alpha val="6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endParaRPr lang="en-US"/>
          </a:p>
        </p:txBody>
      </p:sp>
    </p:spTree>
  </p:cSld>
  <p:clrMap bg1="lt1" tx1="dk1" bg2="lt2" tx2="dk2" accent1="accent1" accent2="accent2" accent3="accent3" accent4="accent4" accent5="accent5" accent6="accent6" hlink="hlink" folHlink="folHlink"/>
  <p:sldLayoutIdLst>
    <p:sldLayoutId id="2147483928" r:id="rId1"/>
    <p:sldLayoutId id="2147484023"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8" r:id="rId11"/>
    <p:sldLayoutId id="2147483939" r:id="rId12"/>
    <p:sldLayoutId id="2147484021" r:id="rId13"/>
    <p:sldLayoutId id="2147484039" r:id="rId14"/>
  </p:sldLayoutIdLst>
  <p:transition>
    <p:fade/>
  </p:transition>
  <p:txStyles>
    <p:titleStyle>
      <a:lvl1pPr algn="l" rtl="0" eaLnBrk="1" fontAlgn="base" hangingPunct="1">
        <a:spcBef>
          <a:spcPct val="0"/>
        </a:spcBef>
        <a:spcAft>
          <a:spcPct val="0"/>
        </a:spcAft>
        <a:defRPr sz="2800" kern="1200">
          <a:solidFill>
            <a:schemeClr val="bg1"/>
          </a:solidFill>
          <a:latin typeface="+mj-lt"/>
          <a:ea typeface="+mj-ea"/>
          <a:cs typeface="+mj-cs"/>
        </a:defRPr>
      </a:lvl1pPr>
      <a:lvl2pPr algn="l" rtl="0" eaLnBrk="1" fontAlgn="base" hangingPunct="1">
        <a:spcBef>
          <a:spcPct val="0"/>
        </a:spcBef>
        <a:spcAft>
          <a:spcPct val="0"/>
        </a:spcAft>
        <a:defRPr sz="2800">
          <a:solidFill>
            <a:schemeClr val="bg1"/>
          </a:solidFill>
          <a:latin typeface="Calibri" pitchFamily="34" charset="0"/>
        </a:defRPr>
      </a:lvl2pPr>
      <a:lvl3pPr algn="l" rtl="0" eaLnBrk="1" fontAlgn="base" hangingPunct="1">
        <a:spcBef>
          <a:spcPct val="0"/>
        </a:spcBef>
        <a:spcAft>
          <a:spcPct val="0"/>
        </a:spcAft>
        <a:defRPr sz="2800">
          <a:solidFill>
            <a:schemeClr val="bg1"/>
          </a:solidFill>
          <a:latin typeface="Calibri" pitchFamily="34" charset="0"/>
        </a:defRPr>
      </a:lvl3pPr>
      <a:lvl4pPr algn="l" rtl="0" eaLnBrk="1" fontAlgn="base" hangingPunct="1">
        <a:spcBef>
          <a:spcPct val="0"/>
        </a:spcBef>
        <a:spcAft>
          <a:spcPct val="0"/>
        </a:spcAft>
        <a:defRPr sz="2800">
          <a:solidFill>
            <a:schemeClr val="bg1"/>
          </a:solidFill>
          <a:latin typeface="Calibri" pitchFamily="34" charset="0"/>
        </a:defRPr>
      </a:lvl4pPr>
      <a:lvl5pPr algn="l" rtl="0" eaLnBrk="1" fontAlgn="base" hangingPunct="1">
        <a:spcBef>
          <a:spcPct val="0"/>
        </a:spcBef>
        <a:spcAft>
          <a:spcPct val="0"/>
        </a:spcAft>
        <a:defRPr sz="2800">
          <a:solidFill>
            <a:schemeClr val="bg1"/>
          </a:solidFill>
          <a:latin typeface="Calibri" pitchFamily="34" charset="0"/>
        </a:defRPr>
      </a:lvl5pPr>
      <a:lvl6pPr marL="457200" algn="ctr" rtl="0" eaLnBrk="1" fontAlgn="base" hangingPunct="1">
        <a:spcBef>
          <a:spcPct val="0"/>
        </a:spcBef>
        <a:spcAft>
          <a:spcPct val="0"/>
        </a:spcAft>
        <a:defRPr sz="4400">
          <a:solidFill>
            <a:schemeClr val="bg1"/>
          </a:solidFill>
          <a:latin typeface="Calibri" pitchFamily="34" charset="0"/>
        </a:defRPr>
      </a:lvl6pPr>
      <a:lvl7pPr marL="914400" algn="ctr" rtl="0" eaLnBrk="1" fontAlgn="base" hangingPunct="1">
        <a:spcBef>
          <a:spcPct val="0"/>
        </a:spcBef>
        <a:spcAft>
          <a:spcPct val="0"/>
        </a:spcAft>
        <a:defRPr sz="4400">
          <a:solidFill>
            <a:schemeClr val="bg1"/>
          </a:solidFill>
          <a:latin typeface="Calibri" pitchFamily="34" charset="0"/>
        </a:defRPr>
      </a:lvl7pPr>
      <a:lvl8pPr marL="1371600" algn="ctr" rtl="0" eaLnBrk="1" fontAlgn="base" hangingPunct="1">
        <a:spcBef>
          <a:spcPct val="0"/>
        </a:spcBef>
        <a:spcAft>
          <a:spcPct val="0"/>
        </a:spcAft>
        <a:defRPr sz="4400">
          <a:solidFill>
            <a:schemeClr val="bg1"/>
          </a:solidFill>
          <a:latin typeface="Calibri" pitchFamily="34" charset="0"/>
        </a:defRPr>
      </a:lvl8pPr>
      <a:lvl9pPr marL="1828800" algn="ctr" rtl="0" eaLnBrk="1" fontAlgn="base" hangingPunct="1">
        <a:spcBef>
          <a:spcPct val="0"/>
        </a:spcBef>
        <a:spcAft>
          <a:spcPct val="0"/>
        </a:spcAft>
        <a:defRPr sz="4400">
          <a:solidFill>
            <a:schemeClr val="bg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2800" kern="1200">
          <a:solidFill>
            <a:schemeClr val="bg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400" kern="1200">
          <a:solidFill>
            <a:schemeClr val="bg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000" kern="1200">
          <a:solidFill>
            <a:schemeClr val="bg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bg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9191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54" y="228605"/>
            <a:ext cx="11151918" cy="757131"/>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54" y="1447802"/>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56222307"/>
      </p:ext>
    </p:extLst>
  </p:cSld>
  <p:clrMap bg1="dk1" tx1="lt1" bg2="dk2" tx2="lt2" accent1="accent1" accent2="accent2" accent3="accent3" accent4="accent4" accent5="accent5" accent6="accent6" hlink="hlink" folHlink="folHlink"/>
  <p:sldLayoutIdLst>
    <p:sldLayoutId id="2147484028" r:id="rId1"/>
    <p:sldLayoutId id="2147484029" r:id="rId2"/>
    <p:sldLayoutId id="2147484030" r:id="rId3"/>
    <p:sldLayoutId id="2147484031" r:id="rId4"/>
    <p:sldLayoutId id="2147484032" r:id="rId5"/>
    <p:sldLayoutId id="2147484033" r:id="rId6"/>
    <p:sldLayoutId id="2147484034" r:id="rId7"/>
    <p:sldLayoutId id="2147484035" r:id="rId8"/>
    <p:sldLayoutId id="2147484036" r:id="rId9"/>
    <p:sldLayoutId id="2147484037" r:id="rId10"/>
    <p:sldLayoutId id="2147484038" r:id="rId11"/>
  </p:sldLayoutIdLst>
  <p:transition>
    <p:wipe dir="r"/>
  </p:transition>
  <p:txStyles>
    <p:titleStyle>
      <a:lvl1pPr algn="l" defTabSz="913960" rtl="0" eaLnBrk="1" latinLnBrk="0" hangingPunct="1">
        <a:lnSpc>
          <a:spcPct val="90000"/>
        </a:lnSpc>
        <a:spcBef>
          <a:spcPct val="0"/>
        </a:spcBef>
        <a:buNone/>
        <a:defRPr lang="en-US" sz="55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5919" indent="-345919" algn="l" defTabSz="913960" rtl="0" eaLnBrk="1" latinLnBrk="0" hangingPunct="1">
        <a:lnSpc>
          <a:spcPct val="90000"/>
        </a:lnSpc>
        <a:spcBef>
          <a:spcPct val="20000"/>
        </a:spcBef>
        <a:buSzPct val="90000"/>
        <a:buFont typeface="Arial" pitchFamily="34" charset="0"/>
        <a:buChar char="•"/>
        <a:defRPr sz="3167"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961" indent="-284036" algn="l" defTabSz="913960" rtl="0" eaLnBrk="1" latinLnBrk="0" hangingPunct="1">
        <a:lnSpc>
          <a:spcPct val="90000"/>
        </a:lnSpc>
        <a:spcBef>
          <a:spcPct val="20000"/>
        </a:spcBef>
        <a:buSzPct val="90000"/>
        <a:buFont typeface="Arial" pitchFamily="34" charset="0"/>
        <a:buChar char="•"/>
        <a:tabLst>
          <a:tab pos="629961" algn="l"/>
        </a:tabLst>
        <a:defRPr sz="2833"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997" indent="-284036" algn="l" defTabSz="913960" rtl="0" eaLnBrk="1" latinLnBrk="0" hangingPunct="1">
        <a:lnSpc>
          <a:spcPct val="90000"/>
        </a:lnSpc>
        <a:spcBef>
          <a:spcPct val="20000"/>
        </a:spcBef>
        <a:buSzPct val="90000"/>
        <a:buFont typeface="Arial" pitchFamily="34" charset="0"/>
        <a:buChar char="•"/>
        <a:defRPr sz="2417"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072" indent="-223739" algn="l" defTabSz="913960" rtl="0" eaLnBrk="1" latinLnBrk="0" hangingPunct="1">
        <a:lnSpc>
          <a:spcPct val="90000"/>
        </a:lnSpc>
        <a:spcBef>
          <a:spcPct val="20000"/>
        </a:spcBef>
        <a:buSzPct val="90000"/>
        <a:buFont typeface="Arial" pitchFamily="34" charset="0"/>
        <a:buChar char="•"/>
        <a:tabLst>
          <a:tab pos="913997"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161" indent="-230087" algn="l" defTabSz="913960"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3394" indent="-228490" algn="l" defTabSz="91396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373" indent="-228490" algn="l" defTabSz="91396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353" indent="-228490" algn="l" defTabSz="91396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336" indent="-228490" algn="l" defTabSz="91396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960" rtl="0" eaLnBrk="1" latinLnBrk="0" hangingPunct="1">
        <a:defRPr sz="1833" kern="1200">
          <a:solidFill>
            <a:schemeClr val="tx1"/>
          </a:solidFill>
          <a:latin typeface="+mn-lt"/>
          <a:ea typeface="+mn-ea"/>
          <a:cs typeface="+mn-cs"/>
        </a:defRPr>
      </a:lvl1pPr>
      <a:lvl2pPr marL="456981" algn="l" defTabSz="913960" rtl="0" eaLnBrk="1" latinLnBrk="0" hangingPunct="1">
        <a:defRPr sz="1833" kern="1200">
          <a:solidFill>
            <a:schemeClr val="tx1"/>
          </a:solidFill>
          <a:latin typeface="+mn-lt"/>
          <a:ea typeface="+mn-ea"/>
          <a:cs typeface="+mn-cs"/>
        </a:defRPr>
      </a:lvl2pPr>
      <a:lvl3pPr marL="913960" algn="l" defTabSz="913960" rtl="0" eaLnBrk="1" latinLnBrk="0" hangingPunct="1">
        <a:defRPr sz="1833" kern="1200">
          <a:solidFill>
            <a:schemeClr val="tx1"/>
          </a:solidFill>
          <a:latin typeface="+mn-lt"/>
          <a:ea typeface="+mn-ea"/>
          <a:cs typeface="+mn-cs"/>
        </a:defRPr>
      </a:lvl3pPr>
      <a:lvl4pPr marL="1370942" algn="l" defTabSz="913960" rtl="0" eaLnBrk="1" latinLnBrk="0" hangingPunct="1">
        <a:defRPr sz="1833" kern="1200">
          <a:solidFill>
            <a:schemeClr val="tx1"/>
          </a:solidFill>
          <a:latin typeface="+mn-lt"/>
          <a:ea typeface="+mn-ea"/>
          <a:cs typeface="+mn-cs"/>
        </a:defRPr>
      </a:lvl4pPr>
      <a:lvl5pPr marL="1827923" algn="l" defTabSz="913960" rtl="0" eaLnBrk="1" latinLnBrk="0" hangingPunct="1">
        <a:defRPr sz="1833" kern="1200">
          <a:solidFill>
            <a:schemeClr val="tx1"/>
          </a:solidFill>
          <a:latin typeface="+mn-lt"/>
          <a:ea typeface="+mn-ea"/>
          <a:cs typeface="+mn-cs"/>
        </a:defRPr>
      </a:lvl5pPr>
      <a:lvl6pPr marL="2284903" algn="l" defTabSz="913960" rtl="0" eaLnBrk="1" latinLnBrk="0" hangingPunct="1">
        <a:defRPr sz="1833" kern="1200">
          <a:solidFill>
            <a:schemeClr val="tx1"/>
          </a:solidFill>
          <a:latin typeface="+mn-lt"/>
          <a:ea typeface="+mn-ea"/>
          <a:cs typeface="+mn-cs"/>
        </a:defRPr>
      </a:lvl6pPr>
      <a:lvl7pPr marL="2741884" algn="l" defTabSz="913960" rtl="0" eaLnBrk="1" latinLnBrk="0" hangingPunct="1">
        <a:defRPr sz="1833" kern="1200">
          <a:solidFill>
            <a:schemeClr val="tx1"/>
          </a:solidFill>
          <a:latin typeface="+mn-lt"/>
          <a:ea typeface="+mn-ea"/>
          <a:cs typeface="+mn-cs"/>
        </a:defRPr>
      </a:lvl7pPr>
      <a:lvl8pPr marL="3198863" algn="l" defTabSz="913960" rtl="0" eaLnBrk="1" latinLnBrk="0" hangingPunct="1">
        <a:defRPr sz="1833" kern="1200">
          <a:solidFill>
            <a:schemeClr val="tx1"/>
          </a:solidFill>
          <a:latin typeface="+mn-lt"/>
          <a:ea typeface="+mn-ea"/>
          <a:cs typeface="+mn-cs"/>
        </a:defRPr>
      </a:lvl8pPr>
      <a:lvl9pPr marL="3655843" algn="l" defTabSz="913960" rtl="0" eaLnBrk="1" latinLnBrk="0" hangingPunct="1">
        <a:defRPr sz="183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A2FDF722-315E-43F9-A8B2-B8D5FB202082}" type="datetime1">
              <a:rPr lang="en-US" smtClean="0"/>
              <a:pPr>
                <a:defRPr/>
              </a:pPr>
              <a:t>9/10/2018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80C8A4F-63C8-494F-B3DE-BC0F2478CF01}" type="slidenum">
              <a:rPr lang="en-US" smtClean="0"/>
              <a:pPr>
                <a:defRPr/>
              </a:pPr>
              <a:t>‹#›</a:t>
            </a:fld>
            <a:endParaRPr lang="en-US" dirty="0"/>
          </a:p>
        </p:txBody>
      </p:sp>
    </p:spTree>
    <p:extLst>
      <p:ext uri="{BB962C8B-B14F-4D97-AF65-F5344CB8AC3E}">
        <p14:creationId xmlns:p14="http://schemas.microsoft.com/office/powerpoint/2010/main" val="3663334052"/>
      </p:ext>
    </p:extLst>
  </p:cSld>
  <p:clrMap bg1="lt1" tx1="dk1" bg2="lt2" tx2="dk2" accent1="accent1" accent2="accent2" accent3="accent3" accent4="accent4" accent5="accent5" accent6="accent6" hlink="hlink" folHlink="folHlink"/>
  <p:sldLayoutIdLst>
    <p:sldLayoutId id="2147484059" r:id="rId1"/>
    <p:sldLayoutId id="2147484060" r:id="rId2"/>
    <p:sldLayoutId id="2147484061" r:id="rId3"/>
    <p:sldLayoutId id="2147484062" r:id="rId4"/>
    <p:sldLayoutId id="2147484063" r:id="rId5"/>
    <p:sldLayoutId id="2147484064" r:id="rId6"/>
    <p:sldLayoutId id="2147484065" r:id="rId7"/>
    <p:sldLayoutId id="2147484066" r:id="rId8"/>
    <p:sldLayoutId id="2147484067" r:id="rId9"/>
    <p:sldLayoutId id="2147484068" r:id="rId10"/>
    <p:sldLayoutId id="2147484069" r:id="rId11"/>
    <p:sldLayoutId id="2147484070" r:id="rId12"/>
    <p:sldLayoutId id="2147484071" r:id="rId13"/>
    <p:sldLayoutId id="2147484074" r:id="rId14"/>
    <p:sldLayoutId id="2147484075"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11" Type="http://schemas.openxmlformats.org/officeDocument/2006/relationships/image" Target="../media/image19.png"/><Relationship Id="rId5" Type="http://schemas.openxmlformats.org/officeDocument/2006/relationships/image" Target="../media/image14.png"/><Relationship Id="rId10" Type="http://schemas.openxmlformats.org/officeDocument/2006/relationships/image" Target="../media/image18.png"/><Relationship Id="rId4" Type="http://schemas.openxmlformats.org/officeDocument/2006/relationships/image" Target="../media/image13.jpeg"/><Relationship Id="rId9" Type="http://schemas.openxmlformats.org/officeDocument/2006/relationships/image" Target="../media/image1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9.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9.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hyperlink" Target="https://www.visualstudio.com/" TargetMode="External"/><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D5EED4D1-2C9B-4556-B1D8-7DBA7A7C3797}"/>
              </a:ext>
            </a:extLst>
          </p:cNvPr>
          <p:cNvSpPr>
            <a:spLocks noGrp="1"/>
          </p:cNvSpPr>
          <p:nvPr>
            <p:ph type="ctrTitle"/>
          </p:nvPr>
        </p:nvSpPr>
        <p:spPr>
          <a:xfrm>
            <a:off x="3398291" y="3715799"/>
            <a:ext cx="8311487" cy="1411354"/>
          </a:xfrm>
        </p:spPr>
        <p:txBody>
          <a:bodyPr anchor="ctr">
            <a:normAutofit fontScale="90000"/>
          </a:bodyPr>
          <a:lstStyle/>
          <a:p>
            <a:r>
              <a:rPr lang="en-IN" b="1" dirty="0"/>
              <a:t>Lesson 1</a:t>
            </a:r>
            <a:r>
              <a:rPr lang="en-IN" b="1" dirty="0" smtClean="0"/>
              <a:t>.</a:t>
            </a:r>
            <a:r>
              <a:rPr lang="en-GB" dirty="0">
                <a:solidFill>
                  <a:schemeClr val="tx1"/>
                </a:solidFill>
              </a:rPr>
              <a:t> Introduction to </a:t>
            </a:r>
            <a:r>
              <a:rPr lang="en-US" dirty="0" err="1" smtClean="0">
                <a:solidFill>
                  <a:schemeClr val="tx1"/>
                </a:solidFill>
              </a:rPr>
              <a:t>TypeScript</a:t>
            </a:r>
            <a:r>
              <a:rPr lang="en-US" dirty="0" smtClean="0">
                <a:solidFill>
                  <a:schemeClr val="tx1"/>
                </a:solidFill>
              </a:rPr>
              <a:t/>
            </a:r>
            <a:br>
              <a:rPr lang="en-US" dirty="0" smtClean="0">
                <a:solidFill>
                  <a:schemeClr val="tx1"/>
                </a:solidFill>
              </a:rPr>
            </a:br>
            <a:endParaRPr lang="en-US" dirty="0"/>
          </a:p>
        </p:txBody>
      </p:sp>
      <p:pic>
        <p:nvPicPr>
          <p:cNvPr id="4" name="Picture 3" descr="Java.png"/>
          <p:cNvPicPr>
            <a:picLocks noChangeAspect="1"/>
          </p:cNvPicPr>
          <p:nvPr/>
        </p:nvPicPr>
        <p:blipFill>
          <a:blip r:embed="rId3" cstate="print"/>
          <a:stretch>
            <a:fillRect/>
          </a:stretch>
        </p:blipFill>
        <p:spPr>
          <a:xfrm>
            <a:off x="9926171" y="5940703"/>
            <a:ext cx="942009" cy="581364"/>
          </a:xfrm>
          <a:prstGeom prst="rect">
            <a:avLst/>
          </a:prstGeom>
        </p:spPr>
      </p:pic>
      <p:pic>
        <p:nvPicPr>
          <p:cNvPr id="6" name="Picture 5" descr="Tomcat.jpg"/>
          <p:cNvPicPr>
            <a:picLocks noChangeAspect="1"/>
          </p:cNvPicPr>
          <p:nvPr/>
        </p:nvPicPr>
        <p:blipFill>
          <a:blip r:embed="rId4" cstate="print"/>
          <a:stretch>
            <a:fillRect/>
          </a:stretch>
        </p:blipFill>
        <p:spPr>
          <a:xfrm>
            <a:off x="7795001" y="5918847"/>
            <a:ext cx="664221" cy="660220"/>
          </a:xfrm>
          <a:prstGeom prst="rect">
            <a:avLst/>
          </a:prstGeom>
        </p:spPr>
      </p:pic>
      <p:sp>
        <p:nvSpPr>
          <p:cNvPr id="3074" name="AutoShape 2" descr="Image result for Icons for Spring framework"/>
          <p:cNvSpPr>
            <a:spLocks noChangeAspect="1" noChangeArrowheads="1"/>
          </p:cNvSpPr>
          <p:nvPr/>
        </p:nvSpPr>
        <p:spPr bwMode="auto">
          <a:xfrm>
            <a:off x="0" y="-136525"/>
            <a:ext cx="1962150" cy="1143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0418" name="Picture 2" descr="Google Cloud Platform"/>
          <p:cNvPicPr>
            <a:picLocks noChangeAspect="1" noChangeArrowheads="1"/>
          </p:cNvPicPr>
          <p:nvPr/>
        </p:nvPicPr>
        <p:blipFill>
          <a:blip r:embed="rId5" cstate="print"/>
          <a:srcRect/>
          <a:stretch>
            <a:fillRect/>
          </a:stretch>
        </p:blipFill>
        <p:spPr bwMode="auto">
          <a:xfrm>
            <a:off x="911225" y="5663336"/>
            <a:ext cx="1938438" cy="247940"/>
          </a:xfrm>
          <a:prstGeom prst="rect">
            <a:avLst/>
          </a:prstGeom>
          <a:noFill/>
        </p:spPr>
      </p:pic>
      <p:pic>
        <p:nvPicPr>
          <p:cNvPr id="60420" name="Picture 4" descr="Amazon Web Services"/>
          <p:cNvPicPr>
            <a:picLocks noChangeAspect="1" noChangeArrowheads="1"/>
          </p:cNvPicPr>
          <p:nvPr/>
        </p:nvPicPr>
        <p:blipFill>
          <a:blip r:embed="rId6" cstate="print"/>
          <a:srcRect/>
          <a:stretch>
            <a:fillRect/>
          </a:stretch>
        </p:blipFill>
        <p:spPr bwMode="auto">
          <a:xfrm>
            <a:off x="3602261" y="5940703"/>
            <a:ext cx="1562100" cy="571501"/>
          </a:xfrm>
          <a:prstGeom prst="rect">
            <a:avLst/>
          </a:prstGeom>
          <a:noFill/>
        </p:spPr>
      </p:pic>
      <p:pic>
        <p:nvPicPr>
          <p:cNvPr id="15" name="Picture 14"/>
          <p:cNvPicPr>
            <a:picLocks noChangeAspect="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5152" y="6182705"/>
            <a:ext cx="1938438" cy="225258"/>
          </a:xfrm>
          <a:prstGeom prst="rect">
            <a:avLst/>
          </a:prstGeom>
        </p:spPr>
      </p:pic>
      <p:pic>
        <p:nvPicPr>
          <p:cNvPr id="16" name="Picture 15"/>
          <p:cNvPicPr>
            <a:picLocks noChangeAspect="1"/>
          </p:cNvPicPr>
          <p:nvPr/>
        </p:nvPicPr>
        <p:blipFill>
          <a:blip r:embed="rId9"/>
          <a:stretch>
            <a:fillRect/>
          </a:stretch>
        </p:blipFill>
        <p:spPr>
          <a:xfrm>
            <a:off x="8838928" y="6144072"/>
            <a:ext cx="926909" cy="411038"/>
          </a:xfrm>
          <a:prstGeom prst="rect">
            <a:avLst/>
          </a:prstGeom>
        </p:spPr>
      </p:pic>
      <p:pic>
        <p:nvPicPr>
          <p:cNvPr id="18" name="Picture 17">
            <a:extLst>
              <a:ext uri="{FF2B5EF4-FFF2-40B4-BE49-F238E27FC236}">
                <a16:creationId xmlns="" xmlns:a16="http://schemas.microsoft.com/office/drawing/2014/main" id="{27C9F3EB-9187-4190-8E67-FEF395E00658}"/>
              </a:ext>
            </a:extLst>
          </p:cNvPr>
          <p:cNvPicPr>
            <a:picLocks noChangeAspect="1"/>
          </p:cNvPicPr>
          <p:nvPr/>
        </p:nvPicPr>
        <p:blipFill>
          <a:blip r:embed="rId10"/>
          <a:stretch>
            <a:fillRect/>
          </a:stretch>
        </p:blipFill>
        <p:spPr>
          <a:xfrm>
            <a:off x="11103513" y="5752321"/>
            <a:ext cx="808565" cy="860767"/>
          </a:xfrm>
          <a:prstGeom prst="rect">
            <a:avLst/>
          </a:prstGeom>
        </p:spPr>
      </p:pic>
      <p:pic>
        <p:nvPicPr>
          <p:cNvPr id="13" name="Picture 12">
            <a:extLst>
              <a:ext uri="{FF2B5EF4-FFF2-40B4-BE49-F238E27FC236}">
                <a16:creationId xmlns="" xmlns:a16="http://schemas.microsoft.com/office/drawing/2014/main" id="{2F752AAA-4B9B-4453-A531-46D27CAB4C69}"/>
              </a:ext>
            </a:extLst>
          </p:cNvPr>
          <p:cNvPicPr>
            <a:picLocks noChangeAspect="1"/>
          </p:cNvPicPr>
          <p:nvPr/>
        </p:nvPicPr>
        <p:blipFill>
          <a:blip r:embed="rId11"/>
          <a:stretch>
            <a:fillRect/>
          </a:stretch>
        </p:blipFill>
        <p:spPr>
          <a:xfrm>
            <a:off x="5337032" y="5921899"/>
            <a:ext cx="2457969" cy="609108"/>
          </a:xfrm>
          <a:prstGeom prst="rect">
            <a:avLst/>
          </a:prstGeom>
        </p:spPr>
      </p:pic>
    </p:spTree>
    <p:extLst>
      <p:ext uri="{BB962C8B-B14F-4D97-AF65-F5344CB8AC3E}">
        <p14:creationId xmlns:p14="http://schemas.microsoft.com/office/powerpoint/2010/main" val="2637442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a:t>
            </a:r>
            <a:endParaRPr lang="en-IN" dirty="0"/>
          </a:p>
        </p:txBody>
      </p:sp>
      <p:sp>
        <p:nvSpPr>
          <p:cNvPr id="3" name="Content Placeholder 2"/>
          <p:cNvSpPr>
            <a:spLocks noGrp="1"/>
          </p:cNvSpPr>
          <p:nvPr>
            <p:ph idx="1"/>
          </p:nvPr>
        </p:nvSpPr>
        <p:spPr/>
        <p:txBody>
          <a:bodyPr/>
          <a:lstStyle/>
          <a:p>
            <a:r>
              <a:rPr lang="en-US" dirty="0" err="1" smtClean="0"/>
              <a:t>Exmaples</a:t>
            </a:r>
            <a:r>
              <a:rPr lang="en-US" dirty="0" smtClean="0"/>
              <a:t>:</a:t>
            </a:r>
          </a:p>
          <a:p>
            <a:r>
              <a:rPr lang="en-IN" dirty="0"/>
              <a:t>let </a:t>
            </a:r>
            <a:r>
              <a:rPr lang="en-IN" dirty="0" err="1"/>
              <a:t>color</a:t>
            </a:r>
            <a:r>
              <a:rPr lang="en-IN" dirty="0"/>
              <a:t>: string = "blue"; </a:t>
            </a:r>
            <a:endParaRPr lang="en-IN" dirty="0" smtClean="0"/>
          </a:p>
          <a:p>
            <a:r>
              <a:rPr lang="en-IN" dirty="0" err="1" smtClean="0"/>
              <a:t>color</a:t>
            </a:r>
            <a:r>
              <a:rPr lang="en-IN" dirty="0" smtClean="0"/>
              <a:t> </a:t>
            </a:r>
            <a:r>
              <a:rPr lang="en-IN" dirty="0"/>
              <a:t>= 'red</a:t>
            </a:r>
            <a:r>
              <a:rPr lang="en-IN" dirty="0" smtClean="0"/>
              <a:t>';</a:t>
            </a:r>
          </a:p>
          <a:p>
            <a:r>
              <a:rPr lang="en-IN" dirty="0"/>
              <a:t>let </a:t>
            </a:r>
            <a:r>
              <a:rPr lang="en-IN" dirty="0" err="1"/>
              <a:t>fullName</a:t>
            </a:r>
            <a:r>
              <a:rPr lang="en-IN" dirty="0"/>
              <a:t>: string = `Bob </a:t>
            </a:r>
            <a:r>
              <a:rPr lang="en-IN" dirty="0" err="1"/>
              <a:t>Bobbington</a:t>
            </a:r>
            <a:r>
              <a:rPr lang="en-IN" dirty="0"/>
              <a:t>`; </a:t>
            </a:r>
            <a:endParaRPr lang="en-IN" dirty="0" smtClean="0"/>
          </a:p>
          <a:p>
            <a:r>
              <a:rPr lang="en-IN" dirty="0" smtClean="0"/>
              <a:t>let </a:t>
            </a:r>
            <a:r>
              <a:rPr lang="en-IN" dirty="0"/>
              <a:t>age: number = 37; </a:t>
            </a:r>
            <a:endParaRPr lang="en-IN" dirty="0" smtClean="0"/>
          </a:p>
          <a:p>
            <a:r>
              <a:rPr lang="en-IN" dirty="0" smtClean="0"/>
              <a:t>let </a:t>
            </a:r>
            <a:r>
              <a:rPr lang="en-IN" dirty="0"/>
              <a:t>sentence: string = `Hello, my name is ${ </a:t>
            </a:r>
            <a:r>
              <a:rPr lang="en-IN" dirty="0" err="1"/>
              <a:t>fullName</a:t>
            </a:r>
            <a:r>
              <a:rPr lang="en-IN" dirty="0"/>
              <a:t> </a:t>
            </a:r>
            <a:r>
              <a:rPr lang="en-IN" dirty="0" smtClean="0"/>
              <a:t>}.</a:t>
            </a:r>
          </a:p>
          <a:p>
            <a:r>
              <a:rPr lang="en-IN" dirty="0" smtClean="0"/>
              <a:t> </a:t>
            </a:r>
            <a:r>
              <a:rPr lang="en-IN" dirty="0"/>
              <a:t>I'll be ${ age + 1 } years old next month.`;</a:t>
            </a:r>
          </a:p>
        </p:txBody>
      </p:sp>
    </p:spTree>
    <p:extLst>
      <p:ext uri="{BB962C8B-B14F-4D97-AF65-F5344CB8AC3E}">
        <p14:creationId xmlns:p14="http://schemas.microsoft.com/office/powerpoint/2010/main" val="3019757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a:t>
            </a:r>
            <a:endParaRPr lang="en-IN" dirty="0"/>
          </a:p>
        </p:txBody>
      </p:sp>
      <p:sp>
        <p:nvSpPr>
          <p:cNvPr id="3" name="Content Placeholder 2"/>
          <p:cNvSpPr>
            <a:spLocks noGrp="1"/>
          </p:cNvSpPr>
          <p:nvPr>
            <p:ph idx="1"/>
          </p:nvPr>
        </p:nvSpPr>
        <p:spPr/>
        <p:txBody>
          <a:bodyPr/>
          <a:lstStyle/>
          <a:p>
            <a:r>
              <a:rPr lang="en-IN" dirty="0" smtClean="0"/>
              <a:t>The </a:t>
            </a:r>
            <a:r>
              <a:rPr lang="en-IN" dirty="0"/>
              <a:t>most basic </a:t>
            </a:r>
            <a:r>
              <a:rPr lang="en-IN" dirty="0" err="1"/>
              <a:t>datatype</a:t>
            </a:r>
            <a:r>
              <a:rPr lang="en-IN" dirty="0"/>
              <a:t> is the simple true/false value, which JavaScript and </a:t>
            </a:r>
            <a:r>
              <a:rPr lang="en-IN" dirty="0" err="1"/>
              <a:t>TypeScript</a:t>
            </a:r>
            <a:r>
              <a:rPr lang="en-IN" dirty="0"/>
              <a:t> call a </a:t>
            </a:r>
            <a:r>
              <a:rPr lang="en-IN" dirty="0" err="1"/>
              <a:t>boolean</a:t>
            </a:r>
            <a:r>
              <a:rPr lang="en-IN" dirty="0"/>
              <a:t> value.</a:t>
            </a:r>
          </a:p>
          <a:p>
            <a:r>
              <a:rPr lang="en-IN" dirty="0"/>
              <a:t>let </a:t>
            </a:r>
            <a:r>
              <a:rPr lang="en-IN" dirty="0" err="1"/>
              <a:t>isDone</a:t>
            </a:r>
            <a:r>
              <a:rPr lang="en-IN" dirty="0"/>
              <a:t>: </a:t>
            </a:r>
            <a:r>
              <a:rPr lang="en-IN" dirty="0" err="1"/>
              <a:t>boolean</a:t>
            </a:r>
            <a:r>
              <a:rPr lang="en-IN" dirty="0"/>
              <a:t> = false; </a:t>
            </a:r>
            <a:r>
              <a:rPr lang="en-IN" b="1" dirty="0"/>
              <a:t>Number</a:t>
            </a:r>
          </a:p>
          <a:p>
            <a:endParaRPr lang="en-IN" dirty="0"/>
          </a:p>
        </p:txBody>
      </p:sp>
    </p:spTree>
    <p:extLst>
      <p:ext uri="{BB962C8B-B14F-4D97-AF65-F5344CB8AC3E}">
        <p14:creationId xmlns:p14="http://schemas.microsoft.com/office/powerpoint/2010/main" val="246862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a:t>
            </a:r>
            <a:endParaRPr lang="en-IN" dirty="0"/>
          </a:p>
        </p:txBody>
      </p:sp>
      <p:sp>
        <p:nvSpPr>
          <p:cNvPr id="4" name="Content Placeholder 2"/>
          <p:cNvSpPr>
            <a:spLocks noGrp="1"/>
          </p:cNvSpPr>
          <p:nvPr>
            <p:ph idx="1"/>
          </p:nvPr>
        </p:nvSpPr>
        <p:spPr>
          <a:xfrm>
            <a:off x="609600" y="1219200"/>
            <a:ext cx="10972800" cy="5181600"/>
          </a:xfrm>
        </p:spPr>
        <p:txBody>
          <a:bodyPr/>
          <a:lstStyle/>
          <a:p>
            <a:endParaRPr lang="en-IN" dirty="0" smtClean="0"/>
          </a:p>
          <a:p>
            <a:r>
              <a:rPr lang="en-IN" dirty="0" err="1" smtClean="0"/>
              <a:t>TypeScript</a:t>
            </a:r>
            <a:r>
              <a:rPr lang="en-IN" dirty="0"/>
              <a:t>, like JavaScript, allows you to work with arrays of values</a:t>
            </a:r>
            <a:r>
              <a:rPr lang="en-IN" dirty="0" smtClean="0"/>
              <a:t>.</a:t>
            </a:r>
          </a:p>
          <a:p>
            <a:r>
              <a:rPr lang="en-IN" dirty="0" smtClean="0"/>
              <a:t> </a:t>
            </a:r>
            <a:r>
              <a:rPr lang="en-IN" dirty="0"/>
              <a:t>Array types can be written in one of two ways. In the first, you use the type of the elements followed by [] to denote an array of that element </a:t>
            </a:r>
            <a:r>
              <a:rPr lang="en-IN" dirty="0" smtClean="0"/>
              <a:t>type:</a:t>
            </a:r>
          </a:p>
          <a:p>
            <a:r>
              <a:rPr lang="en-IN" dirty="0" smtClean="0"/>
              <a:t>let </a:t>
            </a:r>
            <a:r>
              <a:rPr lang="en-IN" dirty="0"/>
              <a:t>list: number[] = [1, 2, 3]; The second way uses a generic array type, Array&lt;</a:t>
            </a:r>
            <a:r>
              <a:rPr lang="en-IN" dirty="0" err="1"/>
              <a:t>elemType</a:t>
            </a:r>
            <a:r>
              <a:rPr lang="en-IN" dirty="0"/>
              <a:t>&gt;:</a:t>
            </a:r>
          </a:p>
          <a:p>
            <a:r>
              <a:rPr lang="en-IN" dirty="0"/>
              <a:t>let list: Array&lt;number&gt; = [1, 2, 3]; </a:t>
            </a:r>
          </a:p>
        </p:txBody>
      </p:sp>
    </p:spTree>
    <p:extLst>
      <p:ext uri="{BB962C8B-B14F-4D97-AF65-F5344CB8AC3E}">
        <p14:creationId xmlns:p14="http://schemas.microsoft.com/office/powerpoint/2010/main" val="1718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Tuple</a:t>
            </a:r>
            <a:br>
              <a:rPr lang="en-US" dirty="0" smtClean="0"/>
            </a:br>
            <a:endParaRPr lang="en-IN" dirty="0"/>
          </a:p>
        </p:txBody>
      </p:sp>
      <p:sp>
        <p:nvSpPr>
          <p:cNvPr id="3" name="Content Placeholder 2"/>
          <p:cNvSpPr>
            <a:spLocks noGrp="1"/>
          </p:cNvSpPr>
          <p:nvPr>
            <p:ph idx="1"/>
          </p:nvPr>
        </p:nvSpPr>
        <p:spPr/>
        <p:txBody>
          <a:bodyPr/>
          <a:lstStyle/>
          <a:p>
            <a:r>
              <a:rPr lang="en-IN" dirty="0"/>
              <a:t>Tuple types allow you to express an array where the type of a fixed number of elements is known, but need not be the same. For example, you may want to represent a value as a pair of a string and a number</a:t>
            </a:r>
            <a:r>
              <a:rPr lang="en-IN" dirty="0" smtClean="0"/>
              <a:t>:</a:t>
            </a:r>
          </a:p>
          <a:p>
            <a:endParaRPr lang="en-US" dirty="0"/>
          </a:p>
          <a:p>
            <a:endParaRPr lang="en-IN" dirty="0" smtClean="0"/>
          </a:p>
          <a:p>
            <a:r>
              <a:rPr lang="en-IN" dirty="0"/>
              <a:t>// Declare a tuple type let x: [string, number]; </a:t>
            </a:r>
            <a:endParaRPr lang="en-IN" dirty="0" smtClean="0"/>
          </a:p>
          <a:p>
            <a:r>
              <a:rPr lang="en-IN" dirty="0" smtClean="0"/>
              <a:t>// </a:t>
            </a:r>
            <a:r>
              <a:rPr lang="en-IN" dirty="0"/>
              <a:t>Initialize it x = ["hello", 10]; </a:t>
            </a:r>
            <a:endParaRPr lang="en-IN" dirty="0" smtClean="0"/>
          </a:p>
          <a:p>
            <a:r>
              <a:rPr lang="en-IN" dirty="0" smtClean="0"/>
              <a:t>// </a:t>
            </a:r>
            <a:r>
              <a:rPr lang="en-IN" dirty="0"/>
              <a:t>OK // Initialize it </a:t>
            </a:r>
            <a:r>
              <a:rPr lang="en-IN" dirty="0" smtClean="0"/>
              <a:t>incorrectly</a:t>
            </a:r>
          </a:p>
          <a:p>
            <a:r>
              <a:rPr lang="en-IN" dirty="0" smtClean="0"/>
              <a:t> </a:t>
            </a:r>
            <a:r>
              <a:rPr lang="en-IN" dirty="0"/>
              <a:t>x = [10, "hello"]; // Error</a:t>
            </a:r>
          </a:p>
        </p:txBody>
      </p:sp>
    </p:spTree>
    <p:extLst>
      <p:ext uri="{BB962C8B-B14F-4D97-AF65-F5344CB8AC3E}">
        <p14:creationId xmlns:p14="http://schemas.microsoft.com/office/powerpoint/2010/main" val="315112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Enum</a:t>
            </a:r>
            <a:r>
              <a:rPr lang="en-IN" b="1" dirty="0"/>
              <a:t/>
            </a:r>
            <a:br>
              <a:rPr lang="en-IN" b="1" dirty="0"/>
            </a:br>
            <a:endParaRPr lang="en-IN" dirty="0"/>
          </a:p>
        </p:txBody>
      </p:sp>
      <p:sp>
        <p:nvSpPr>
          <p:cNvPr id="3" name="Content Placeholder 2"/>
          <p:cNvSpPr>
            <a:spLocks noGrp="1"/>
          </p:cNvSpPr>
          <p:nvPr>
            <p:ph idx="1"/>
          </p:nvPr>
        </p:nvSpPr>
        <p:spPr/>
        <p:txBody>
          <a:bodyPr/>
          <a:lstStyle/>
          <a:p>
            <a:r>
              <a:rPr lang="en-IN" dirty="0"/>
              <a:t>A helpful addition to the standard set of </a:t>
            </a:r>
            <a:r>
              <a:rPr lang="en-IN" dirty="0" err="1"/>
              <a:t>datatypes</a:t>
            </a:r>
            <a:r>
              <a:rPr lang="en-IN" dirty="0"/>
              <a:t> from JavaScript is the </a:t>
            </a:r>
            <a:r>
              <a:rPr lang="en-IN" dirty="0" err="1"/>
              <a:t>enum</a:t>
            </a:r>
            <a:r>
              <a:rPr lang="en-IN" dirty="0"/>
              <a:t>. As in languages like C#, an </a:t>
            </a:r>
            <a:r>
              <a:rPr lang="en-IN" dirty="0" err="1"/>
              <a:t>enum</a:t>
            </a:r>
            <a:r>
              <a:rPr lang="en-IN" dirty="0"/>
              <a:t> is a way of giving more friendly names to sets of numeric values</a:t>
            </a:r>
            <a:r>
              <a:rPr lang="en-IN" dirty="0" smtClean="0"/>
              <a:t>.</a:t>
            </a:r>
          </a:p>
          <a:p>
            <a:endParaRPr lang="en-IN" dirty="0"/>
          </a:p>
          <a:p>
            <a:r>
              <a:rPr lang="en-IN" dirty="0" err="1"/>
              <a:t>enum</a:t>
            </a:r>
            <a:r>
              <a:rPr lang="en-IN" dirty="0"/>
              <a:t> </a:t>
            </a:r>
            <a:r>
              <a:rPr lang="en-IN" dirty="0" err="1"/>
              <a:t>Color</a:t>
            </a:r>
            <a:r>
              <a:rPr lang="en-IN" dirty="0"/>
              <a:t> {Red, Green, Blue} let c: </a:t>
            </a:r>
            <a:r>
              <a:rPr lang="en-IN" dirty="0" err="1"/>
              <a:t>Color</a:t>
            </a:r>
            <a:r>
              <a:rPr lang="en-IN" dirty="0"/>
              <a:t> = </a:t>
            </a:r>
            <a:r>
              <a:rPr lang="en-IN" dirty="0" err="1"/>
              <a:t>Color.Green</a:t>
            </a:r>
            <a:r>
              <a:rPr lang="en-IN" dirty="0"/>
              <a:t>; </a:t>
            </a:r>
          </a:p>
        </p:txBody>
      </p:sp>
    </p:spTree>
    <p:extLst>
      <p:ext uri="{BB962C8B-B14F-4D97-AF65-F5344CB8AC3E}">
        <p14:creationId xmlns:p14="http://schemas.microsoft.com/office/powerpoint/2010/main" val="3976841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Any</a:t>
            </a:r>
            <a:br>
              <a:rPr lang="en-IN" b="1" dirty="0"/>
            </a:br>
            <a:endParaRPr lang="en-IN" dirty="0"/>
          </a:p>
        </p:txBody>
      </p:sp>
      <p:sp>
        <p:nvSpPr>
          <p:cNvPr id="4" name="Content Placeholder 2"/>
          <p:cNvSpPr>
            <a:spLocks noGrp="1"/>
          </p:cNvSpPr>
          <p:nvPr>
            <p:ph idx="1"/>
          </p:nvPr>
        </p:nvSpPr>
        <p:spPr>
          <a:xfrm>
            <a:off x="609600" y="1219200"/>
            <a:ext cx="10972800" cy="5181600"/>
          </a:xfrm>
        </p:spPr>
        <p:txBody>
          <a:bodyPr/>
          <a:lstStyle/>
          <a:p>
            <a:endParaRPr lang="en-IN" dirty="0" smtClean="0"/>
          </a:p>
          <a:p>
            <a:r>
              <a:rPr lang="en-IN" dirty="0" smtClean="0"/>
              <a:t>We </a:t>
            </a:r>
            <a:r>
              <a:rPr lang="en-IN" dirty="0"/>
              <a:t>may need to describe the type of variables that we do not know when we are writing an application. These values may come from dynamic content, e.g. from the user or a 3rd party library. </a:t>
            </a:r>
            <a:endParaRPr lang="en-IN" dirty="0" smtClean="0"/>
          </a:p>
          <a:p>
            <a:r>
              <a:rPr lang="en-IN" dirty="0" smtClean="0"/>
              <a:t>In </a:t>
            </a:r>
            <a:r>
              <a:rPr lang="en-IN" dirty="0"/>
              <a:t>these cases, we want to opt-out of type-checking and let the values pass through compile-time checks</a:t>
            </a:r>
            <a:r>
              <a:rPr lang="en-IN" dirty="0" smtClean="0"/>
              <a:t>.</a:t>
            </a:r>
          </a:p>
          <a:p>
            <a:r>
              <a:rPr lang="en-IN" dirty="0" smtClean="0"/>
              <a:t> </a:t>
            </a:r>
            <a:r>
              <a:rPr lang="en-IN" dirty="0"/>
              <a:t>To do so, we label these with the any type</a:t>
            </a:r>
            <a:r>
              <a:rPr lang="en-IN" dirty="0" smtClean="0"/>
              <a:t>:</a:t>
            </a:r>
          </a:p>
          <a:p>
            <a:pPr marL="0" indent="0">
              <a:buNone/>
            </a:pPr>
            <a:endParaRPr lang="en-IN" dirty="0"/>
          </a:p>
          <a:p>
            <a:r>
              <a:rPr lang="en-IN" dirty="0"/>
              <a:t>let </a:t>
            </a:r>
            <a:r>
              <a:rPr lang="en-IN" dirty="0" err="1"/>
              <a:t>notSure</a:t>
            </a:r>
            <a:r>
              <a:rPr lang="en-IN" dirty="0"/>
              <a:t>: any = 4; </a:t>
            </a:r>
            <a:endParaRPr lang="en-IN" dirty="0" smtClean="0"/>
          </a:p>
          <a:p>
            <a:r>
              <a:rPr lang="en-IN" dirty="0" err="1" smtClean="0"/>
              <a:t>notSure</a:t>
            </a:r>
            <a:r>
              <a:rPr lang="en-IN" dirty="0" smtClean="0"/>
              <a:t> </a:t>
            </a:r>
            <a:r>
              <a:rPr lang="en-IN" dirty="0"/>
              <a:t>= "maybe a string instead"; </a:t>
            </a:r>
            <a:endParaRPr lang="en-IN" dirty="0" smtClean="0"/>
          </a:p>
          <a:p>
            <a:r>
              <a:rPr lang="en-IN" dirty="0" err="1" smtClean="0"/>
              <a:t>notSure</a:t>
            </a:r>
            <a:r>
              <a:rPr lang="en-IN" dirty="0" smtClean="0"/>
              <a:t> </a:t>
            </a:r>
            <a:r>
              <a:rPr lang="en-IN" dirty="0"/>
              <a:t>= false; // okay, definitely a </a:t>
            </a:r>
            <a:r>
              <a:rPr lang="en-IN" dirty="0" err="1"/>
              <a:t>boolean</a:t>
            </a:r>
            <a:r>
              <a:rPr lang="en-IN" dirty="0"/>
              <a:t> </a:t>
            </a:r>
            <a:r>
              <a:rPr lang="en-IN" dirty="0" smtClean="0"/>
              <a:t>						</a:t>
            </a:r>
          </a:p>
        </p:txBody>
      </p:sp>
    </p:spTree>
    <p:extLst>
      <p:ext uri="{BB962C8B-B14F-4D97-AF65-F5344CB8AC3E}">
        <p14:creationId xmlns:p14="http://schemas.microsoft.com/office/powerpoint/2010/main" val="3513127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Void</a:t>
            </a:r>
            <a:endParaRPr lang="en-IN" dirty="0"/>
          </a:p>
        </p:txBody>
      </p:sp>
      <p:sp>
        <p:nvSpPr>
          <p:cNvPr id="3" name="Content Placeholder 2"/>
          <p:cNvSpPr>
            <a:spLocks noGrp="1"/>
          </p:cNvSpPr>
          <p:nvPr>
            <p:ph idx="1"/>
          </p:nvPr>
        </p:nvSpPr>
        <p:spPr/>
        <p:txBody>
          <a:bodyPr/>
          <a:lstStyle/>
          <a:p>
            <a:pPr marL="0" indent="0">
              <a:buNone/>
            </a:pPr>
            <a:endParaRPr lang="en-IN" b="1" dirty="0"/>
          </a:p>
          <a:p>
            <a:pPr marL="0" indent="0">
              <a:buNone/>
            </a:pPr>
            <a:r>
              <a:rPr lang="en-IN" dirty="0"/>
              <a:t>void is a little like the opposite of any: the absence of having any type at all. You may commonly see this as the return type of functions that do not return a value:</a:t>
            </a:r>
          </a:p>
          <a:p>
            <a:r>
              <a:rPr lang="en-IN" dirty="0"/>
              <a:t>function </a:t>
            </a:r>
            <a:r>
              <a:rPr lang="en-IN" dirty="0" err="1"/>
              <a:t>warnUser</a:t>
            </a:r>
            <a:r>
              <a:rPr lang="en-IN" dirty="0"/>
              <a:t>(): void { console.log("This is my warning message"); } Declaring variables of type void is not useful because you can only assign undefined or null to them:</a:t>
            </a:r>
          </a:p>
          <a:p>
            <a:r>
              <a:rPr lang="en-IN" dirty="0"/>
              <a:t>let unusable: void = undefined; </a:t>
            </a:r>
          </a:p>
        </p:txBody>
      </p:sp>
    </p:spTree>
    <p:extLst>
      <p:ext uri="{BB962C8B-B14F-4D97-AF65-F5344CB8AC3E}">
        <p14:creationId xmlns:p14="http://schemas.microsoft.com/office/powerpoint/2010/main" val="383152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Null and Undefined</a:t>
            </a:r>
            <a:br>
              <a:rPr lang="en-IN" b="1" dirty="0"/>
            </a:br>
            <a:endParaRPr lang="en-IN" dirty="0"/>
          </a:p>
        </p:txBody>
      </p:sp>
      <p:sp>
        <p:nvSpPr>
          <p:cNvPr id="3" name="Content Placeholder 2"/>
          <p:cNvSpPr>
            <a:spLocks noGrp="1"/>
          </p:cNvSpPr>
          <p:nvPr>
            <p:ph idx="1"/>
          </p:nvPr>
        </p:nvSpPr>
        <p:spPr/>
        <p:txBody>
          <a:bodyPr/>
          <a:lstStyle/>
          <a:p>
            <a:r>
              <a:rPr lang="en-IN" dirty="0"/>
              <a:t>In </a:t>
            </a:r>
            <a:r>
              <a:rPr lang="en-IN" dirty="0" err="1"/>
              <a:t>TypeScript</a:t>
            </a:r>
            <a:r>
              <a:rPr lang="en-IN" dirty="0"/>
              <a:t>, both undefined and null actually have their own types named undefined and null respectively. Much like void, they’re not extremely useful on their own:</a:t>
            </a:r>
          </a:p>
          <a:p>
            <a:r>
              <a:rPr lang="en-IN" dirty="0"/>
              <a:t>// Not much else we can assign to these variables! let u: undefined = undefined; let n: null = null; </a:t>
            </a:r>
            <a:endParaRPr lang="en-IN" dirty="0" smtClean="0"/>
          </a:p>
          <a:p>
            <a:endParaRPr lang="en-IN" dirty="0"/>
          </a:p>
        </p:txBody>
      </p:sp>
    </p:spTree>
    <p:extLst>
      <p:ext uri="{BB962C8B-B14F-4D97-AF65-F5344CB8AC3E}">
        <p14:creationId xmlns:p14="http://schemas.microsoft.com/office/powerpoint/2010/main" val="2148454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IN" dirty="0"/>
          </a:p>
        </p:txBody>
      </p:sp>
      <p:sp>
        <p:nvSpPr>
          <p:cNvPr id="3" name="Content Placeholder 2"/>
          <p:cNvSpPr>
            <a:spLocks noGrp="1"/>
          </p:cNvSpPr>
          <p:nvPr>
            <p:ph idx="1"/>
          </p:nvPr>
        </p:nvSpPr>
        <p:spPr/>
        <p:txBody>
          <a:bodyPr/>
          <a:lstStyle/>
          <a:p>
            <a:r>
              <a:rPr lang="en-IN" dirty="0"/>
              <a:t>A variable, by definition, is “a named space in the memory” that stores values. In other words, it acts as a container for values in a program. </a:t>
            </a:r>
            <a:r>
              <a:rPr lang="en-IN" dirty="0" err="1"/>
              <a:t>TypeScript</a:t>
            </a:r>
            <a:r>
              <a:rPr lang="en-IN" dirty="0"/>
              <a:t> variables must follow the JavaScript naming rules −</a:t>
            </a:r>
          </a:p>
          <a:p>
            <a:r>
              <a:rPr lang="en-IN" dirty="0"/>
              <a:t>Variable names can contain alphabets and numeric digits.</a:t>
            </a:r>
          </a:p>
          <a:p>
            <a:r>
              <a:rPr lang="en-IN" dirty="0"/>
              <a:t>They cannot contain spaces and special characters, except the underscore (_) and the dollar ($) sign.</a:t>
            </a:r>
          </a:p>
          <a:p>
            <a:r>
              <a:rPr lang="en-IN" dirty="0"/>
              <a:t>Variable names cannot begin with a digit.</a:t>
            </a:r>
          </a:p>
          <a:p>
            <a:endParaRPr lang="en-IN" dirty="0"/>
          </a:p>
        </p:txBody>
      </p:sp>
    </p:spTree>
    <p:extLst>
      <p:ext uri="{BB962C8B-B14F-4D97-AF65-F5344CB8AC3E}">
        <p14:creationId xmlns:p14="http://schemas.microsoft.com/office/powerpoint/2010/main" val="3303480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Interfaces</a:t>
            </a:r>
            <a:br>
              <a:rPr lang="en-IN" b="1" dirty="0"/>
            </a:br>
            <a:endParaRPr lang="en-IN" dirty="0"/>
          </a:p>
        </p:txBody>
      </p:sp>
      <p:sp>
        <p:nvSpPr>
          <p:cNvPr id="3" name="Content Placeholder 2"/>
          <p:cNvSpPr>
            <a:spLocks noGrp="1"/>
          </p:cNvSpPr>
          <p:nvPr>
            <p:ph idx="1"/>
          </p:nvPr>
        </p:nvSpPr>
        <p:spPr/>
        <p:txBody>
          <a:bodyPr/>
          <a:lstStyle/>
          <a:p>
            <a:r>
              <a:rPr lang="en-IN" dirty="0"/>
              <a:t>An interface is a syntactical contract that an entity should conform to. In other words, an interface defines the syntax that any entity must adhere to.</a:t>
            </a:r>
          </a:p>
          <a:p>
            <a:r>
              <a:rPr lang="en-IN" dirty="0"/>
              <a:t>Interfaces define properties, methods, and events, which are the members of the interface. Interfaces contain only the declaration of the members. It is the responsibility of the deriving class to define the members. It often helps in providing a standard structure that the deriving classes would follow.</a:t>
            </a:r>
          </a:p>
          <a:p>
            <a:r>
              <a:rPr lang="en-IN" dirty="0" err="1"/>
              <a:t>var</a:t>
            </a:r>
            <a:r>
              <a:rPr lang="en-IN" dirty="0"/>
              <a:t> person = { </a:t>
            </a:r>
            <a:r>
              <a:rPr lang="en-IN" dirty="0" err="1"/>
              <a:t>FirstName</a:t>
            </a:r>
            <a:r>
              <a:rPr lang="en-IN" dirty="0"/>
              <a:t>:"Tom", </a:t>
            </a:r>
            <a:r>
              <a:rPr lang="en-IN" dirty="0" err="1"/>
              <a:t>LastName</a:t>
            </a:r>
            <a:r>
              <a:rPr lang="en-IN" dirty="0"/>
              <a:t>:"Hanks", </a:t>
            </a:r>
            <a:r>
              <a:rPr lang="en-IN" dirty="0" err="1"/>
              <a:t>sayHi</a:t>
            </a:r>
            <a:r>
              <a:rPr lang="en-IN" dirty="0"/>
              <a:t>: ()=&gt;{ return "Hi"} };</a:t>
            </a:r>
          </a:p>
        </p:txBody>
      </p:sp>
    </p:spTree>
    <p:extLst>
      <p:ext uri="{BB962C8B-B14F-4D97-AF65-F5344CB8AC3E}">
        <p14:creationId xmlns:p14="http://schemas.microsoft.com/office/powerpoint/2010/main" val="2723628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r>
              <a:rPr lang="en-US" dirty="0" smtClean="0"/>
              <a:t>Introduction to Typescript</a:t>
            </a:r>
          </a:p>
          <a:p>
            <a:r>
              <a:rPr lang="en-IN" dirty="0" smtClean="0"/>
              <a:t>Environment Setup</a:t>
            </a:r>
          </a:p>
          <a:p>
            <a:r>
              <a:rPr lang="en-US" dirty="0" smtClean="0"/>
              <a:t>Compilation to Java Script</a:t>
            </a:r>
            <a:endParaRPr lang="en-IN" dirty="0" smtClean="0"/>
          </a:p>
          <a:p>
            <a:r>
              <a:rPr lang="en-IN" dirty="0" smtClean="0"/>
              <a:t>Data Type</a:t>
            </a:r>
            <a:endParaRPr lang="en-IN" dirty="0"/>
          </a:p>
          <a:p>
            <a:r>
              <a:rPr lang="en-IN" dirty="0" smtClean="0"/>
              <a:t>Variables</a:t>
            </a:r>
            <a:endParaRPr lang="en-IN" dirty="0"/>
          </a:p>
          <a:p>
            <a:r>
              <a:rPr lang="en-IN" dirty="0" smtClean="0"/>
              <a:t>Operators</a:t>
            </a:r>
            <a:endParaRPr lang="en-IN" dirty="0"/>
          </a:p>
          <a:p>
            <a:r>
              <a:rPr lang="en-IN" dirty="0" smtClean="0"/>
              <a:t>Decision </a:t>
            </a:r>
            <a:r>
              <a:rPr lang="en-IN" dirty="0"/>
              <a:t>Making</a:t>
            </a:r>
          </a:p>
          <a:p>
            <a:r>
              <a:rPr lang="en-IN" dirty="0" smtClean="0"/>
              <a:t>Loops</a:t>
            </a:r>
            <a:endParaRPr lang="en-IN" dirty="0"/>
          </a:p>
          <a:p>
            <a:r>
              <a:rPr lang="en-IN" dirty="0" smtClean="0"/>
              <a:t>Functions</a:t>
            </a:r>
            <a:endParaRPr lang="en-IN" dirty="0"/>
          </a:p>
          <a:p>
            <a:r>
              <a:rPr lang="en-IN" dirty="0" smtClean="0"/>
              <a:t>Numbers</a:t>
            </a:r>
            <a:endParaRPr lang="en-IN" dirty="0"/>
          </a:p>
          <a:p>
            <a:r>
              <a:rPr lang="en-IN" dirty="0" smtClean="0"/>
              <a:t>Strings</a:t>
            </a:r>
            <a:endParaRPr lang="en-IN" dirty="0"/>
          </a:p>
          <a:p>
            <a:endParaRPr lang="en-IN" b="1" dirty="0"/>
          </a:p>
          <a:p>
            <a:pPr lvl="1"/>
            <a:endParaRPr lang="en-IN" dirty="0"/>
          </a:p>
        </p:txBody>
      </p:sp>
    </p:spTree>
    <p:extLst>
      <p:ext uri="{BB962C8B-B14F-4D97-AF65-F5344CB8AC3E}">
        <p14:creationId xmlns:p14="http://schemas.microsoft.com/office/powerpoint/2010/main" val="2263816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Classes</a:t>
            </a:r>
            <a:br>
              <a:rPr lang="en-IN" b="1" dirty="0"/>
            </a:br>
            <a:endParaRPr lang="en-IN" dirty="0"/>
          </a:p>
        </p:txBody>
      </p:sp>
      <p:sp>
        <p:nvSpPr>
          <p:cNvPr id="3" name="Content Placeholder 2"/>
          <p:cNvSpPr>
            <a:spLocks noGrp="1"/>
          </p:cNvSpPr>
          <p:nvPr>
            <p:ph idx="1"/>
          </p:nvPr>
        </p:nvSpPr>
        <p:spPr/>
        <p:txBody>
          <a:bodyPr>
            <a:normAutofit lnSpcReduction="10000"/>
          </a:bodyPr>
          <a:lstStyle/>
          <a:p>
            <a:r>
              <a:rPr lang="en-IN" dirty="0" err="1" smtClean="0"/>
              <a:t>TypeScript</a:t>
            </a:r>
            <a:r>
              <a:rPr lang="en-IN" dirty="0" smtClean="0"/>
              <a:t> </a:t>
            </a:r>
            <a:r>
              <a:rPr lang="en-IN" dirty="0"/>
              <a:t>is object oriented JavaScript. </a:t>
            </a:r>
            <a:r>
              <a:rPr lang="en-IN" dirty="0" err="1"/>
              <a:t>TypeScript</a:t>
            </a:r>
            <a:r>
              <a:rPr lang="en-IN" dirty="0"/>
              <a:t> supports object-oriented programming features like classes, interfaces, etc. A class in terms of OOP is a blueprint for creating objects. A class encapsulates data for the object. Typescript gives built in support for this concept called class. JavaScript ES5 or earlier didn’t support classes. Typescript gets this feature from ES6</a:t>
            </a:r>
            <a:r>
              <a:rPr lang="en-IN" dirty="0" smtClean="0"/>
              <a:t>.</a:t>
            </a:r>
          </a:p>
          <a:p>
            <a:endParaRPr lang="en-IN" dirty="0" smtClean="0"/>
          </a:p>
          <a:p>
            <a:r>
              <a:rPr lang="en-IN" dirty="0" smtClean="0"/>
              <a:t>//</a:t>
            </a:r>
            <a:r>
              <a:rPr lang="en-IN" dirty="0"/>
              <a:t>Generated by typescript </a:t>
            </a:r>
            <a:r>
              <a:rPr lang="en-IN" dirty="0" smtClean="0"/>
              <a:t>1.8.10</a:t>
            </a:r>
          </a:p>
          <a:p>
            <a:r>
              <a:rPr lang="en-IN" dirty="0" smtClean="0"/>
              <a:t> </a:t>
            </a:r>
            <a:r>
              <a:rPr lang="en-IN" dirty="0" err="1"/>
              <a:t>var</a:t>
            </a:r>
            <a:r>
              <a:rPr lang="en-IN" dirty="0"/>
              <a:t> Person = </a:t>
            </a:r>
            <a:r>
              <a:rPr lang="en-IN" dirty="0" smtClean="0"/>
              <a:t>(</a:t>
            </a:r>
          </a:p>
          <a:p>
            <a:r>
              <a:rPr lang="en-IN" dirty="0" smtClean="0"/>
              <a:t>function ()</a:t>
            </a:r>
          </a:p>
          <a:p>
            <a:r>
              <a:rPr lang="en-IN" dirty="0" smtClean="0"/>
              <a:t> </a:t>
            </a:r>
            <a:r>
              <a:rPr lang="en-IN" dirty="0"/>
              <a:t>{ </a:t>
            </a:r>
            <a:endParaRPr lang="en-IN" dirty="0" smtClean="0"/>
          </a:p>
          <a:p>
            <a:r>
              <a:rPr lang="en-IN" dirty="0" smtClean="0"/>
              <a:t>function </a:t>
            </a:r>
            <a:r>
              <a:rPr lang="en-IN" dirty="0"/>
              <a:t>Person() { </a:t>
            </a:r>
            <a:r>
              <a:rPr lang="en-IN" dirty="0" smtClean="0"/>
              <a:t>}</a:t>
            </a:r>
          </a:p>
          <a:p>
            <a:r>
              <a:rPr lang="en-IN" dirty="0" smtClean="0"/>
              <a:t> </a:t>
            </a:r>
            <a:r>
              <a:rPr lang="en-IN" dirty="0"/>
              <a:t>return Person</a:t>
            </a:r>
            <a:r>
              <a:rPr lang="en-IN" dirty="0" smtClean="0"/>
              <a:t>;</a:t>
            </a:r>
          </a:p>
          <a:p>
            <a:r>
              <a:rPr lang="en-IN" dirty="0" smtClean="0"/>
              <a:t> </a:t>
            </a:r>
            <a:r>
              <a:rPr lang="en-IN" dirty="0"/>
              <a:t>}());</a:t>
            </a:r>
            <a:endParaRPr lang="en-US" dirty="0"/>
          </a:p>
          <a:p>
            <a:endParaRPr lang="en-IN" dirty="0"/>
          </a:p>
        </p:txBody>
      </p:sp>
    </p:spTree>
    <p:extLst>
      <p:ext uri="{BB962C8B-B14F-4D97-AF65-F5344CB8AC3E}">
        <p14:creationId xmlns:p14="http://schemas.microsoft.com/office/powerpoint/2010/main" val="331010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7200" dirty="0">
                <a:solidFill>
                  <a:srgbClr val="0070C0"/>
                </a:solidFill>
                <a:effectLst/>
              </a:rPr>
              <a:t/>
            </a:r>
            <a:br>
              <a:rPr lang="en-US" sz="7200" dirty="0">
                <a:solidFill>
                  <a:srgbClr val="0070C0"/>
                </a:solidFill>
                <a:effectLst/>
              </a:rPr>
            </a:br>
            <a:r>
              <a:rPr lang="en-US" sz="7200" dirty="0">
                <a:solidFill>
                  <a:srgbClr val="0070C0"/>
                </a:solidFill>
              </a:rPr>
              <a:t/>
            </a:r>
            <a:br>
              <a:rPr lang="en-US" sz="7200" dirty="0">
                <a:solidFill>
                  <a:srgbClr val="0070C0"/>
                </a:solidFill>
              </a:rPr>
            </a:br>
            <a:r>
              <a:rPr lang="en-US" sz="4800" dirty="0">
                <a:solidFill>
                  <a:srgbClr val="0070C0"/>
                </a:solidFill>
              </a:rPr>
              <a:t>Module 2</a:t>
            </a:r>
            <a:r>
              <a:rPr lang="en-US" sz="7200" dirty="0">
                <a:solidFill>
                  <a:srgbClr val="0070C0"/>
                </a:solidFill>
              </a:rPr>
              <a:t/>
            </a:r>
            <a:br>
              <a:rPr lang="en-US" sz="7200" dirty="0">
                <a:solidFill>
                  <a:srgbClr val="0070C0"/>
                </a:solidFill>
              </a:rPr>
            </a:br>
            <a:endParaRPr lang="en-US" sz="7200" dirty="0">
              <a:solidFill>
                <a:srgbClr val="0070C0"/>
              </a:solidFill>
              <a:effectLst/>
            </a:endParaRPr>
          </a:p>
        </p:txBody>
      </p:sp>
      <p:sp>
        <p:nvSpPr>
          <p:cNvPr id="2" name="Text Placeholder 1">
            <a:extLst>
              <a:ext uri="{FF2B5EF4-FFF2-40B4-BE49-F238E27FC236}">
                <a16:creationId xmlns="" xmlns:a16="http://schemas.microsoft.com/office/drawing/2014/main" id="{6EB06DED-E9A2-41A7-B91F-7244A8050936}"/>
              </a:ext>
            </a:extLst>
          </p:cNvPr>
          <p:cNvSpPr>
            <a:spLocks noGrp="1"/>
          </p:cNvSpPr>
          <p:nvPr>
            <p:ph type="body" idx="1"/>
          </p:nvPr>
        </p:nvSpPr>
        <p:spPr/>
        <p:txBody>
          <a:bodyPr/>
          <a:lstStyle/>
          <a:p>
            <a:r>
              <a:rPr lang="en-US" dirty="0"/>
              <a:t>Module Title</a:t>
            </a:r>
          </a:p>
        </p:txBody>
      </p:sp>
      <p:pic>
        <p:nvPicPr>
          <p:cNvPr id="5" name="Picture 4">
            <a:extLst>
              <a:ext uri="{FF2B5EF4-FFF2-40B4-BE49-F238E27FC236}">
                <a16:creationId xmlns="" xmlns:a16="http://schemas.microsoft.com/office/drawing/2014/main" id="{84C9CB05-9A4F-4C9F-A8A4-620E7705F5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492" y="1114986"/>
            <a:ext cx="3244919" cy="2488487"/>
          </a:xfrm>
          <a:prstGeom prst="rect">
            <a:avLst/>
          </a:prstGeom>
        </p:spPr>
      </p:pic>
      <p:pic>
        <p:nvPicPr>
          <p:cNvPr id="6" name="Picture 5">
            <a:extLst>
              <a:ext uri="{FF2B5EF4-FFF2-40B4-BE49-F238E27FC236}">
                <a16:creationId xmlns="" xmlns:a16="http://schemas.microsoft.com/office/drawing/2014/main" id="{95E827F6-07C0-4FB2-AB6F-1A71016B8DE0}"/>
              </a:ext>
            </a:extLst>
          </p:cNvPr>
          <p:cNvPicPr>
            <a:picLocks noChangeAspect="1"/>
          </p:cNvPicPr>
          <p:nvPr/>
        </p:nvPicPr>
        <p:blipFill>
          <a:blip r:embed="rId4"/>
          <a:stretch>
            <a:fillRect/>
          </a:stretch>
        </p:blipFill>
        <p:spPr>
          <a:xfrm>
            <a:off x="3648732" y="1281113"/>
            <a:ext cx="2876550" cy="857250"/>
          </a:xfrm>
          <a:prstGeom prst="rect">
            <a:avLst/>
          </a:prstGeom>
        </p:spPr>
      </p:pic>
    </p:spTree>
    <p:extLst>
      <p:ext uri="{BB962C8B-B14F-4D97-AF65-F5344CB8AC3E}">
        <p14:creationId xmlns:p14="http://schemas.microsoft.com/office/powerpoint/2010/main" val="1808777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 &amp; A</a:t>
            </a:r>
          </a:p>
        </p:txBody>
      </p:sp>
      <p:sp>
        <p:nvSpPr>
          <p:cNvPr id="3" name="Text Placeholder 2"/>
          <p:cNvSpPr>
            <a:spLocks noGrp="1"/>
          </p:cNvSpPr>
          <p:nvPr>
            <p:ph type="body" idx="1"/>
          </p:nvPr>
        </p:nvSpPr>
        <p:spPr>
          <a:xfrm>
            <a:off x="1039668" y="4409354"/>
            <a:ext cx="10515600" cy="1500187"/>
          </a:xfrm>
          <a:noFill/>
        </p:spPr>
        <p:txBody>
          <a:bodyPr/>
          <a:lstStyle/>
          <a:p>
            <a:r>
              <a:rPr lang="en-US" dirty="0" smtClean="0"/>
              <a:t>Contact:</a:t>
            </a:r>
            <a:r>
              <a:rPr lang="en-IN" dirty="0"/>
              <a:t>rashmipawaskar@synergetics-india.com</a:t>
            </a:r>
          </a:p>
          <a:p>
            <a:endParaRPr lang="en-US" dirty="0"/>
          </a:p>
        </p:txBody>
      </p:sp>
    </p:spTree>
    <p:extLst>
      <p:ext uri="{BB962C8B-B14F-4D97-AF65-F5344CB8AC3E}">
        <p14:creationId xmlns:p14="http://schemas.microsoft.com/office/powerpoint/2010/main" val="1261058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3AB276FA-B690-4D2A-B662-8650CC30B686}"/>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 xmlns:a16="http://schemas.microsoft.com/office/drawing/2014/main" id="{E0B5C607-0535-42E9-B95E-00C5BD24354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16741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7200" dirty="0">
                <a:solidFill>
                  <a:srgbClr val="0070C0"/>
                </a:solidFill>
                <a:effectLst/>
              </a:rPr>
              <a:t/>
            </a:r>
            <a:br>
              <a:rPr lang="en-US" sz="7200" dirty="0">
                <a:solidFill>
                  <a:srgbClr val="0070C0"/>
                </a:solidFill>
                <a:effectLst/>
              </a:rPr>
            </a:br>
            <a:r>
              <a:rPr lang="en-US" sz="7200" dirty="0">
                <a:solidFill>
                  <a:srgbClr val="0070C0"/>
                </a:solidFill>
              </a:rPr>
              <a:t/>
            </a:r>
            <a:br>
              <a:rPr lang="en-US" sz="7200" dirty="0">
                <a:solidFill>
                  <a:srgbClr val="0070C0"/>
                </a:solidFill>
              </a:rPr>
            </a:br>
            <a:r>
              <a:rPr lang="en-US" sz="4800" dirty="0">
                <a:solidFill>
                  <a:srgbClr val="0070C0"/>
                </a:solidFill>
              </a:rPr>
              <a:t>Module 1</a:t>
            </a:r>
            <a:r>
              <a:rPr lang="en-US" sz="7200" dirty="0">
                <a:solidFill>
                  <a:srgbClr val="0070C0"/>
                </a:solidFill>
              </a:rPr>
              <a:t/>
            </a:r>
            <a:br>
              <a:rPr lang="en-US" sz="7200" dirty="0">
                <a:solidFill>
                  <a:srgbClr val="0070C0"/>
                </a:solidFill>
              </a:rPr>
            </a:br>
            <a:endParaRPr lang="en-US" sz="7200" dirty="0">
              <a:solidFill>
                <a:srgbClr val="0070C0"/>
              </a:solidFill>
              <a:effectLst/>
            </a:endParaRPr>
          </a:p>
        </p:txBody>
      </p:sp>
      <p:sp>
        <p:nvSpPr>
          <p:cNvPr id="2" name="Text Placeholder 1">
            <a:extLst>
              <a:ext uri="{FF2B5EF4-FFF2-40B4-BE49-F238E27FC236}">
                <a16:creationId xmlns="" xmlns:a16="http://schemas.microsoft.com/office/drawing/2014/main" id="{6EB06DED-E9A2-41A7-B91F-7244A8050936}"/>
              </a:ext>
            </a:extLst>
          </p:cNvPr>
          <p:cNvSpPr>
            <a:spLocks noGrp="1"/>
          </p:cNvSpPr>
          <p:nvPr>
            <p:ph type="body" idx="1"/>
          </p:nvPr>
        </p:nvSpPr>
        <p:spPr/>
        <p:txBody>
          <a:bodyPr/>
          <a:lstStyle/>
          <a:p>
            <a:r>
              <a:rPr lang="en-US" b="1" dirty="0" smtClean="0"/>
              <a:t>Introduction to </a:t>
            </a:r>
            <a:r>
              <a:rPr lang="en-US" b="1" dirty="0" err="1" smtClean="0"/>
              <a:t>TypeScript</a:t>
            </a:r>
            <a:endParaRPr lang="en-US" b="1" dirty="0"/>
          </a:p>
        </p:txBody>
      </p:sp>
      <p:pic>
        <p:nvPicPr>
          <p:cNvPr id="5" name="Picture 4">
            <a:extLst>
              <a:ext uri="{FF2B5EF4-FFF2-40B4-BE49-F238E27FC236}">
                <a16:creationId xmlns="" xmlns:a16="http://schemas.microsoft.com/office/drawing/2014/main" id="{84C9CB05-9A4F-4C9F-A8A4-620E7705F5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492" y="1114986"/>
            <a:ext cx="3244919" cy="2488487"/>
          </a:xfrm>
          <a:prstGeom prst="rect">
            <a:avLst/>
          </a:prstGeom>
        </p:spPr>
      </p:pic>
      <p:pic>
        <p:nvPicPr>
          <p:cNvPr id="6" name="Picture 5">
            <a:extLst>
              <a:ext uri="{FF2B5EF4-FFF2-40B4-BE49-F238E27FC236}">
                <a16:creationId xmlns="" xmlns:a16="http://schemas.microsoft.com/office/drawing/2014/main" id="{95E827F6-07C0-4FB2-AB6F-1A71016B8DE0}"/>
              </a:ext>
            </a:extLst>
          </p:cNvPr>
          <p:cNvPicPr>
            <a:picLocks noChangeAspect="1"/>
          </p:cNvPicPr>
          <p:nvPr/>
        </p:nvPicPr>
        <p:blipFill>
          <a:blip r:embed="rId4"/>
          <a:stretch>
            <a:fillRect/>
          </a:stretch>
        </p:blipFill>
        <p:spPr>
          <a:xfrm>
            <a:off x="3648732" y="1281113"/>
            <a:ext cx="2876550" cy="857250"/>
          </a:xfrm>
          <a:prstGeom prst="rect">
            <a:avLst/>
          </a:prstGeom>
        </p:spPr>
      </p:pic>
    </p:spTree>
    <p:extLst>
      <p:ext uri="{BB962C8B-B14F-4D97-AF65-F5344CB8AC3E}">
        <p14:creationId xmlns:p14="http://schemas.microsoft.com/office/powerpoint/2010/main" val="4069758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4F4814-2EF3-48BA-AF6E-DD1037B9A0B6}"/>
              </a:ext>
            </a:extLst>
          </p:cNvPr>
          <p:cNvSpPr>
            <a:spLocks noGrp="1"/>
          </p:cNvSpPr>
          <p:nvPr>
            <p:ph type="title"/>
          </p:nvPr>
        </p:nvSpPr>
        <p:spPr/>
        <p:txBody>
          <a:bodyPr/>
          <a:lstStyle/>
          <a:p>
            <a:r>
              <a:rPr lang="en-US" b="1" dirty="0"/>
              <a:t>An Introduction to </a:t>
            </a:r>
            <a:r>
              <a:rPr lang="en-US" b="1" dirty="0" err="1" smtClean="0"/>
              <a:t>TypeScript</a:t>
            </a:r>
            <a:endParaRPr lang="en-US" dirty="0"/>
          </a:p>
        </p:txBody>
      </p:sp>
      <p:sp>
        <p:nvSpPr>
          <p:cNvPr id="6" name="Content Placeholder 5">
            <a:extLst>
              <a:ext uri="{FF2B5EF4-FFF2-40B4-BE49-F238E27FC236}">
                <a16:creationId xmlns="" xmlns:a16="http://schemas.microsoft.com/office/drawing/2014/main" id="{801F53FD-BA6B-4CE1-B5E0-7F3316572024}"/>
              </a:ext>
            </a:extLst>
          </p:cNvPr>
          <p:cNvSpPr>
            <a:spLocks noGrp="1"/>
          </p:cNvSpPr>
          <p:nvPr>
            <p:ph idx="1"/>
          </p:nvPr>
        </p:nvSpPr>
        <p:spPr>
          <a:xfrm>
            <a:off x="395785" y="1493773"/>
            <a:ext cx="11382233" cy="5045554"/>
          </a:xfrm>
        </p:spPr>
        <p:txBody>
          <a:bodyPr/>
          <a:lstStyle/>
          <a:p>
            <a:r>
              <a:rPr lang="en-IN" dirty="0" err="1"/>
              <a:t>TypeScript</a:t>
            </a:r>
            <a:r>
              <a:rPr lang="en-IN" dirty="0"/>
              <a:t> is a typed superset of JavaScript that compiles to plain JavaScript. </a:t>
            </a:r>
            <a:r>
              <a:rPr lang="en-IN" dirty="0" err="1"/>
              <a:t>TypeScript</a:t>
            </a:r>
            <a:r>
              <a:rPr lang="en-IN" dirty="0"/>
              <a:t> is pure object oriented with classes, interfaces and statically typed like C# or Java</a:t>
            </a:r>
            <a:r>
              <a:rPr lang="en-IN" dirty="0" smtClean="0"/>
              <a:t>.</a:t>
            </a:r>
          </a:p>
          <a:p>
            <a:endParaRPr lang="en-US" dirty="0"/>
          </a:p>
          <a:p>
            <a:r>
              <a:rPr lang="en-IN" dirty="0" err="1"/>
              <a:t>TypeScript</a:t>
            </a:r>
            <a:r>
              <a:rPr lang="en-IN" dirty="0"/>
              <a:t> is an open-source project but is developed and maintained by Microsoft and as such was originally supported only in Microsoft's </a:t>
            </a:r>
            <a:r>
              <a:rPr lang="en-IN" dirty="0">
                <a:hlinkClick r:id="rId3"/>
              </a:rPr>
              <a:t>Visual Studio</a:t>
            </a:r>
            <a:r>
              <a:rPr lang="en-IN" dirty="0"/>
              <a:t> platform. </a:t>
            </a:r>
            <a:endParaRPr lang="en-IN" dirty="0" smtClean="0"/>
          </a:p>
          <a:p>
            <a:endParaRPr lang="en-US" dirty="0"/>
          </a:p>
        </p:txBody>
      </p:sp>
    </p:spTree>
    <p:extLst>
      <p:ext uri="{BB962C8B-B14F-4D97-AF65-F5344CB8AC3E}">
        <p14:creationId xmlns:p14="http://schemas.microsoft.com/office/powerpoint/2010/main" val="1876533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TypeScript</a:t>
            </a:r>
            <a:r>
              <a:rPr lang="en-IN" dirty="0"/>
              <a:t> - Environment Setup</a:t>
            </a:r>
          </a:p>
        </p:txBody>
      </p:sp>
      <p:sp>
        <p:nvSpPr>
          <p:cNvPr id="5" name="Content Placeholder 4"/>
          <p:cNvSpPr>
            <a:spLocks noGrp="1"/>
          </p:cNvSpPr>
          <p:nvPr>
            <p:ph idx="1"/>
          </p:nvPr>
        </p:nvSpPr>
        <p:spPr>
          <a:xfrm>
            <a:off x="361918" y="1456846"/>
            <a:ext cx="11382233" cy="5045554"/>
          </a:xfrm>
        </p:spPr>
        <p:txBody>
          <a:bodyPr/>
          <a:lstStyle/>
          <a:p>
            <a:r>
              <a:rPr lang="en-IN" dirty="0"/>
              <a:t>Via </a:t>
            </a:r>
            <a:r>
              <a:rPr lang="en-IN" dirty="0" err="1"/>
              <a:t>npm</a:t>
            </a:r>
            <a:r>
              <a:rPr lang="en-IN" dirty="0"/>
              <a:t> (the Node.js package </a:t>
            </a:r>
            <a:r>
              <a:rPr lang="en-IN" dirty="0" smtClean="0"/>
              <a:t>manager</a:t>
            </a:r>
          </a:p>
          <a:p>
            <a:r>
              <a:rPr lang="en-US" dirty="0" smtClean="0"/>
              <a:t>Using Visual Studio Code</a:t>
            </a:r>
          </a:p>
          <a:p>
            <a:r>
              <a:rPr lang="en-IN" dirty="0"/>
              <a:t>For NPM users:</a:t>
            </a:r>
          </a:p>
          <a:p>
            <a:r>
              <a:rPr lang="en-IN" dirty="0"/>
              <a:t>&gt; </a:t>
            </a:r>
            <a:r>
              <a:rPr lang="en-IN" dirty="0" err="1"/>
              <a:t>npm</a:t>
            </a:r>
            <a:r>
              <a:rPr lang="en-IN" dirty="0"/>
              <a:t> install -g </a:t>
            </a:r>
            <a:r>
              <a:rPr lang="en-IN" dirty="0" smtClean="0"/>
              <a:t>typescript</a:t>
            </a:r>
            <a:endParaRPr lang="en-IN" dirty="0"/>
          </a:p>
        </p:txBody>
      </p:sp>
    </p:spTree>
    <p:extLst>
      <p:ext uri="{BB962C8B-B14F-4D97-AF65-F5344CB8AC3E}">
        <p14:creationId xmlns:p14="http://schemas.microsoft.com/office/powerpoint/2010/main" val="3076095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Compiling to JavaScript</a:t>
            </a:r>
            <a:br>
              <a:rPr lang="en-IN" b="1" dirty="0"/>
            </a:br>
            <a:endParaRPr lang="en-IN" dirty="0"/>
          </a:p>
        </p:txBody>
      </p:sp>
      <p:sp>
        <p:nvSpPr>
          <p:cNvPr id="3" name="Content Placeholder 2"/>
          <p:cNvSpPr>
            <a:spLocks noGrp="1"/>
          </p:cNvSpPr>
          <p:nvPr>
            <p:ph idx="1"/>
          </p:nvPr>
        </p:nvSpPr>
        <p:spPr/>
        <p:txBody>
          <a:bodyPr/>
          <a:lstStyle/>
          <a:p>
            <a:r>
              <a:rPr lang="en-IN" dirty="0" err="1"/>
              <a:t>TypeScript</a:t>
            </a:r>
            <a:r>
              <a:rPr lang="en-IN" dirty="0"/>
              <a:t> is written in </a:t>
            </a:r>
            <a:r>
              <a:rPr lang="en-IN" b="1" dirty="0"/>
              <a:t>.</a:t>
            </a:r>
            <a:r>
              <a:rPr lang="en-IN" b="1" dirty="0" err="1"/>
              <a:t>ts</a:t>
            </a:r>
            <a:r>
              <a:rPr lang="en-IN" dirty="0"/>
              <a:t> files (or .</a:t>
            </a:r>
            <a:r>
              <a:rPr lang="en-IN" dirty="0" err="1"/>
              <a:t>tsx</a:t>
            </a:r>
            <a:r>
              <a:rPr lang="en-IN" dirty="0"/>
              <a:t> for JSX), which can't be used directly in the browser and need to be translated to vanilla .</a:t>
            </a:r>
            <a:r>
              <a:rPr lang="en-IN" dirty="0" err="1"/>
              <a:t>js</a:t>
            </a:r>
            <a:r>
              <a:rPr lang="en-IN" dirty="0"/>
              <a:t> first. This compilation process can be done in a number of different ways:</a:t>
            </a:r>
          </a:p>
          <a:p>
            <a:r>
              <a:rPr lang="en-IN" dirty="0"/>
              <a:t>In the terminal using the previously mentioned command line tool </a:t>
            </a:r>
            <a:r>
              <a:rPr lang="en-IN" dirty="0" err="1"/>
              <a:t>tsc</a:t>
            </a:r>
            <a:r>
              <a:rPr lang="en-IN" dirty="0"/>
              <a:t>.</a:t>
            </a:r>
          </a:p>
          <a:p>
            <a:r>
              <a:rPr lang="en-IN" dirty="0"/>
              <a:t>The following command takes a </a:t>
            </a:r>
            <a:r>
              <a:rPr lang="en-IN" dirty="0" err="1"/>
              <a:t>TypeScript</a:t>
            </a:r>
            <a:r>
              <a:rPr lang="en-IN" dirty="0"/>
              <a:t> file named </a:t>
            </a:r>
            <a:r>
              <a:rPr lang="en-IN" i="1" dirty="0" err="1"/>
              <a:t>main.ts</a:t>
            </a:r>
            <a:r>
              <a:rPr lang="en-IN" dirty="0"/>
              <a:t> and translates it into its JavaScript version </a:t>
            </a:r>
            <a:r>
              <a:rPr lang="en-IN" i="1" dirty="0"/>
              <a:t>main.js</a:t>
            </a:r>
            <a:r>
              <a:rPr lang="en-IN" dirty="0"/>
              <a:t>. If </a:t>
            </a:r>
            <a:r>
              <a:rPr lang="en-IN" i="1" dirty="0"/>
              <a:t>main.js</a:t>
            </a:r>
            <a:r>
              <a:rPr lang="en-IN" dirty="0"/>
              <a:t> already exists it will be overwritten.</a:t>
            </a:r>
          </a:p>
          <a:p>
            <a:r>
              <a:rPr lang="en-IN" dirty="0" err="1"/>
              <a:t>tsc</a:t>
            </a:r>
            <a:r>
              <a:rPr lang="en-IN" dirty="0"/>
              <a:t> </a:t>
            </a:r>
            <a:r>
              <a:rPr lang="en-IN" dirty="0" err="1"/>
              <a:t>main.ts</a:t>
            </a:r>
            <a:endParaRPr lang="en-IN" dirty="0"/>
          </a:p>
        </p:txBody>
      </p:sp>
    </p:spTree>
    <p:extLst>
      <p:ext uri="{BB962C8B-B14F-4D97-AF65-F5344CB8AC3E}">
        <p14:creationId xmlns:p14="http://schemas.microsoft.com/office/powerpoint/2010/main" val="803009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br>
              <a:rPr lang="en-US" dirty="0" smtClean="0"/>
            </a:br>
            <a:endParaRPr lang="en-IN" dirty="0"/>
          </a:p>
        </p:txBody>
      </p:sp>
      <p:sp>
        <p:nvSpPr>
          <p:cNvPr id="3" name="Content Placeholder 2"/>
          <p:cNvSpPr>
            <a:spLocks noGrp="1"/>
          </p:cNvSpPr>
          <p:nvPr>
            <p:ph idx="1"/>
          </p:nvPr>
        </p:nvSpPr>
        <p:spPr/>
        <p:txBody>
          <a:bodyPr/>
          <a:lstStyle/>
          <a:p>
            <a:r>
              <a:rPr lang="en-IN" b="1" dirty="0"/>
              <a:t>Static Typing</a:t>
            </a:r>
          </a:p>
          <a:p>
            <a:r>
              <a:rPr lang="en-IN" dirty="0"/>
              <a:t>A very distinctive feature of </a:t>
            </a:r>
            <a:r>
              <a:rPr lang="en-IN" dirty="0" err="1"/>
              <a:t>TypeScript</a:t>
            </a:r>
            <a:r>
              <a:rPr lang="en-IN" dirty="0"/>
              <a:t> is the support of static typing. This means that you can declare the types of variables, and the compiler will make sure that they aren't assigned the wrong types of values. If type declarations are omitted, they will be inferred automatically from your code.</a:t>
            </a:r>
          </a:p>
        </p:txBody>
      </p:sp>
    </p:spTree>
    <p:extLst>
      <p:ext uri="{BB962C8B-B14F-4D97-AF65-F5344CB8AC3E}">
        <p14:creationId xmlns:p14="http://schemas.microsoft.com/office/powerpoint/2010/main" val="743033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IN" dirty="0"/>
          </a:p>
        </p:txBody>
      </p:sp>
      <p:sp>
        <p:nvSpPr>
          <p:cNvPr id="3" name="Content Placeholder 2"/>
          <p:cNvSpPr>
            <a:spLocks noGrp="1"/>
          </p:cNvSpPr>
          <p:nvPr>
            <p:ph idx="1"/>
          </p:nvPr>
        </p:nvSpPr>
        <p:spPr/>
        <p:txBody>
          <a:bodyPr/>
          <a:lstStyle/>
          <a:p>
            <a:r>
              <a:rPr lang="en-IN" dirty="0" smtClean="0"/>
              <a:t>Number</a:t>
            </a:r>
            <a:endParaRPr lang="en-IN" dirty="0"/>
          </a:p>
          <a:p>
            <a:r>
              <a:rPr lang="en-IN" dirty="0"/>
              <a:t>String </a:t>
            </a:r>
            <a:endParaRPr lang="en-IN" dirty="0" smtClean="0"/>
          </a:p>
          <a:p>
            <a:r>
              <a:rPr lang="en-IN" dirty="0" smtClean="0"/>
              <a:t>Boolean </a:t>
            </a:r>
          </a:p>
          <a:p>
            <a:r>
              <a:rPr lang="en-IN" dirty="0" smtClean="0"/>
              <a:t>Any </a:t>
            </a:r>
          </a:p>
          <a:p>
            <a:r>
              <a:rPr lang="en-IN" dirty="0" smtClean="0"/>
              <a:t>Arrays </a:t>
            </a:r>
            <a:endParaRPr lang="en-IN" dirty="0"/>
          </a:p>
          <a:p>
            <a:r>
              <a:rPr lang="en-IN" dirty="0"/>
              <a:t>Void </a:t>
            </a:r>
          </a:p>
          <a:p>
            <a:endParaRPr lang="en-IN" dirty="0"/>
          </a:p>
        </p:txBody>
      </p:sp>
    </p:spTree>
    <p:extLst>
      <p:ext uri="{BB962C8B-B14F-4D97-AF65-F5344CB8AC3E}">
        <p14:creationId xmlns:p14="http://schemas.microsoft.com/office/powerpoint/2010/main" val="1565640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a:t>
            </a:r>
            <a:endParaRPr lang="en-IN" dirty="0"/>
          </a:p>
        </p:txBody>
      </p:sp>
      <p:sp>
        <p:nvSpPr>
          <p:cNvPr id="3" name="Content Placeholder 2"/>
          <p:cNvSpPr>
            <a:spLocks noGrp="1"/>
          </p:cNvSpPr>
          <p:nvPr>
            <p:ph idx="1"/>
          </p:nvPr>
        </p:nvSpPr>
        <p:spPr/>
        <p:txBody>
          <a:bodyPr/>
          <a:lstStyle/>
          <a:p>
            <a:r>
              <a:rPr lang="en-IN" dirty="0"/>
              <a:t>As in JavaScript, all numbers in </a:t>
            </a:r>
            <a:r>
              <a:rPr lang="en-IN" dirty="0" err="1"/>
              <a:t>TypeScript</a:t>
            </a:r>
            <a:r>
              <a:rPr lang="en-IN" dirty="0"/>
              <a:t> are floating point values. These floating point numbers get the type number. In addition to hexadecimal and decimal literals, </a:t>
            </a:r>
            <a:r>
              <a:rPr lang="en-IN" dirty="0" err="1"/>
              <a:t>TypeScript</a:t>
            </a:r>
            <a:r>
              <a:rPr lang="en-IN" dirty="0"/>
              <a:t> also supports binary and octal literals introduced in </a:t>
            </a:r>
            <a:r>
              <a:rPr lang="en-IN" dirty="0" err="1"/>
              <a:t>ECMAScript</a:t>
            </a:r>
            <a:r>
              <a:rPr lang="en-IN" dirty="0"/>
              <a:t> 2015</a:t>
            </a:r>
            <a:r>
              <a:rPr lang="en-IN" dirty="0" smtClean="0"/>
              <a:t>.</a:t>
            </a:r>
          </a:p>
          <a:p>
            <a:endParaRPr lang="en-US" dirty="0"/>
          </a:p>
          <a:p>
            <a:endParaRPr lang="en-US" dirty="0" smtClean="0"/>
          </a:p>
          <a:p>
            <a:endParaRPr lang="en-US" dirty="0"/>
          </a:p>
          <a:p>
            <a:r>
              <a:rPr lang="en-IN" dirty="0" smtClean="0"/>
              <a:t> let </a:t>
            </a:r>
            <a:r>
              <a:rPr lang="en-IN" dirty="0"/>
              <a:t>decimal: number = 6</a:t>
            </a:r>
            <a:r>
              <a:rPr lang="en-IN" dirty="0" smtClean="0"/>
              <a:t>;</a:t>
            </a:r>
          </a:p>
          <a:p>
            <a:r>
              <a:rPr lang="en-IN" dirty="0" smtClean="0"/>
              <a:t> </a:t>
            </a:r>
            <a:r>
              <a:rPr lang="en-IN" dirty="0"/>
              <a:t>let hex: number = 0xf00d; </a:t>
            </a:r>
            <a:endParaRPr lang="en-IN" dirty="0" smtClean="0"/>
          </a:p>
          <a:p>
            <a:r>
              <a:rPr lang="en-IN" dirty="0" smtClean="0"/>
              <a:t> let </a:t>
            </a:r>
            <a:r>
              <a:rPr lang="en-IN" dirty="0"/>
              <a:t>binary: number = 0b1010; </a:t>
            </a:r>
            <a:endParaRPr lang="en-IN" dirty="0" smtClean="0"/>
          </a:p>
          <a:p>
            <a:r>
              <a:rPr lang="en-IN" dirty="0" smtClean="0"/>
              <a:t> let </a:t>
            </a:r>
            <a:r>
              <a:rPr lang="en-IN" dirty="0"/>
              <a:t>octal: number = 0o744;</a:t>
            </a:r>
          </a:p>
        </p:txBody>
      </p:sp>
    </p:spTree>
    <p:extLst>
      <p:ext uri="{BB962C8B-B14F-4D97-AF65-F5344CB8AC3E}">
        <p14:creationId xmlns:p14="http://schemas.microsoft.com/office/powerpoint/2010/main" val="1209732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Metro_Template_Light_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3.xml><?xml version="1.0" encoding="utf-8"?>
<a:theme xmlns:a="http://schemas.openxmlformats.org/drawingml/2006/main" name="Core-17">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Core-17" id="{3B98E06F-B3B7-4882-A404-D90770740DF4}" vid="{32E2717A-F64A-4C0A-9F87-FB05C7D73722}"/>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70353</TotalTime>
  <Words>1620</Words>
  <Application>Microsoft Office PowerPoint</Application>
  <PresentationFormat>Custom</PresentationFormat>
  <Paragraphs>149</Paragraphs>
  <Slides>23</Slides>
  <Notes>11</Notes>
  <HiddenSlides>0</HiddenSlides>
  <MMClips>0</MMClips>
  <ScaleCrop>false</ScaleCrop>
  <HeadingPairs>
    <vt:vector size="4" baseType="variant">
      <vt:variant>
        <vt:lpstr>Theme</vt:lpstr>
      </vt:variant>
      <vt:variant>
        <vt:i4>3</vt:i4>
      </vt:variant>
      <vt:variant>
        <vt:lpstr>Slide Titles</vt:lpstr>
      </vt:variant>
      <vt:variant>
        <vt:i4>23</vt:i4>
      </vt:variant>
    </vt:vector>
  </HeadingPairs>
  <TitlesOfParts>
    <vt:vector size="26" baseType="lpstr">
      <vt:lpstr>Theme2</vt:lpstr>
      <vt:lpstr>1_Metro_Template_Light_16x9</vt:lpstr>
      <vt:lpstr>Core-17</vt:lpstr>
      <vt:lpstr>Lesson 1. Introduction to TypeScript </vt:lpstr>
      <vt:lpstr>PowerPoint Presentation</vt:lpstr>
      <vt:lpstr>  Module 1 </vt:lpstr>
      <vt:lpstr>An Introduction to TypeScript</vt:lpstr>
      <vt:lpstr>TypeScript - Environment Setup</vt:lpstr>
      <vt:lpstr>Compiling to JavaScript </vt:lpstr>
      <vt:lpstr>Data Types </vt:lpstr>
      <vt:lpstr>Data Types</vt:lpstr>
      <vt:lpstr>Number</vt:lpstr>
      <vt:lpstr>String</vt:lpstr>
      <vt:lpstr>Boolean</vt:lpstr>
      <vt:lpstr>Array</vt:lpstr>
      <vt:lpstr>Tuple </vt:lpstr>
      <vt:lpstr>Enum </vt:lpstr>
      <vt:lpstr>Any </vt:lpstr>
      <vt:lpstr>Void</vt:lpstr>
      <vt:lpstr>Null and Undefined </vt:lpstr>
      <vt:lpstr>Variables</vt:lpstr>
      <vt:lpstr>Interfaces </vt:lpstr>
      <vt:lpstr>Classes </vt:lpstr>
      <vt:lpstr>  Module 2 </vt:lpstr>
      <vt:lpstr>Q &amp; A</vt:lpstr>
      <vt:lpstr>Thank You</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Ramanan Arunachalam</dc:creator>
  <cp:lastModifiedBy>Rashmi</cp:lastModifiedBy>
  <cp:revision>889</cp:revision>
  <dcterms:created xsi:type="dcterms:W3CDTF">2012-08-29T12:19:06Z</dcterms:created>
  <dcterms:modified xsi:type="dcterms:W3CDTF">2018-09-10T03:58:56Z</dcterms:modified>
</cp:coreProperties>
</file>