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5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5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BBA9-AACE-44BA-9853-8F93AF521444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C18C-C830-4695-9A0A-3513FD8E6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92435"/>
              </p:ext>
            </p:extLst>
          </p:nvPr>
        </p:nvGraphicFramePr>
        <p:xfrm>
          <a:off x="8055032" y="1321722"/>
          <a:ext cx="3834015" cy="405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005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1278005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1278005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10125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7076" y="2685152"/>
            <a:ext cx="71397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J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ump </a:t>
            </a:r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t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o </a:t>
            </a:r>
            <a:r>
              <a:rPr lang="en-US" altLang="ko-KR" sz="8000" dirty="0" smtClean="0">
                <a:solidFill>
                  <a:srgbClr val="FF0000"/>
                </a:solidFill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S</a:t>
            </a:r>
            <a:r>
              <a:rPr lang="en-US" altLang="ko-KR" sz="8000" dirty="0" smtClean="0">
                <a:latin typeface="넥슨 풋볼고딕 B" panose="020B0803000000000000" pitchFamily="34" charset="-127"/>
                <a:ea typeface="넥슨 풋볼고딕 B" panose="020B0803000000000000" pitchFamily="34" charset="-127"/>
              </a:rPr>
              <a:t>quare</a:t>
            </a:r>
            <a:endParaRPr lang="ko-KR" altLang="en-US" sz="8000" dirty="0">
              <a:latin typeface="넥슨 풋볼고딕 B" panose="020B0803000000000000" pitchFamily="34" charset="-127"/>
              <a:ea typeface="넥슨 풋볼고딕 B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컨셉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4393" y="806333"/>
            <a:ext cx="7790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오직 대각선 방향으로의 점프</a:t>
            </a:r>
            <a:endParaRPr lang="en-US" altLang="ko-KR" sz="2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방향키와 여러 스킬들을 이용하여</a:t>
            </a:r>
            <a:r>
              <a:rPr lang="en-US" altLang="ko-KR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최대한 멀리 나아간다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574057" y="885525"/>
            <a:ext cx="263231" cy="26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메인 화면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322"/>
              </p:ext>
            </p:extLst>
          </p:nvPr>
        </p:nvGraphicFramePr>
        <p:xfrm>
          <a:off x="4875196" y="806333"/>
          <a:ext cx="4880007" cy="56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69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1626669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1626669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1130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1130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1947"/>
                  </a:ext>
                </a:extLst>
              </a:tr>
              <a:tr h="1130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1130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11300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57959" y="8913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HP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05489" y="976033"/>
            <a:ext cx="1442017" cy="179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05489" y="976032"/>
            <a:ext cx="1293693" cy="17918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도넛 16"/>
          <p:cNvSpPr/>
          <p:nvPr/>
        </p:nvSpPr>
        <p:spPr>
          <a:xfrm>
            <a:off x="5443989" y="4545025"/>
            <a:ext cx="475646" cy="475646"/>
          </a:xfrm>
          <a:prstGeom prst="donut">
            <a:avLst>
              <a:gd name="adj" fmla="val 33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도넛 18"/>
          <p:cNvSpPr/>
          <p:nvPr/>
        </p:nvSpPr>
        <p:spPr>
          <a:xfrm>
            <a:off x="8791977" y="3393525"/>
            <a:ext cx="475646" cy="475646"/>
          </a:xfrm>
          <a:prstGeom prst="donut">
            <a:avLst>
              <a:gd name="adj" fmla="val 33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88378" y="947157"/>
            <a:ext cx="123623" cy="284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70356" y="947157"/>
            <a:ext cx="123623" cy="2846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957959" y="1260669"/>
            <a:ext cx="20107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975234" y="1251045"/>
            <a:ext cx="1011600" cy="10975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0187" y="236814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생명 게이지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192126" y="1318624"/>
            <a:ext cx="481263" cy="62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9630547" y="1318624"/>
            <a:ext cx="495228" cy="4918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93085" y="1829712"/>
            <a:ext cx="13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일시정지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668023" y="3973389"/>
            <a:ext cx="20107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93085" y="3613503"/>
            <a:ext cx="1941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ITEM(</a:t>
            </a:r>
            <a:r>
              <a:rPr lang="ko-KR" altLang="en-US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코인</a:t>
            </a:r>
            <a:r>
              <a:rPr lang="en-US" altLang="ko-KR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방어막 등</a:t>
            </a:r>
            <a:r>
              <a:rPr lang="en-US" altLang="ko-KR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568709" y="2547081"/>
            <a:ext cx="2727240" cy="15588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넛 38"/>
          <p:cNvSpPr/>
          <p:nvPr/>
        </p:nvSpPr>
        <p:spPr>
          <a:xfrm>
            <a:off x="7208028" y="2400139"/>
            <a:ext cx="250707" cy="250707"/>
          </a:xfrm>
          <a:prstGeom prst="donut">
            <a:avLst>
              <a:gd name="adj" fmla="val 332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8760" y="3953954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몬스터</a:t>
            </a:r>
            <a:r>
              <a:rPr lang="en-US" altLang="ko-KR" sz="16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함정 등</a:t>
            </a:r>
            <a:endParaRPr lang="en-US" altLang="ko-KR" sz="1600" b="1" dirty="0" smtClean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게임오버 요소</a:t>
            </a:r>
            <a:endParaRPr lang="ko-KR" altLang="en-US" sz="16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3660" y="572425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8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9460585" y="6137083"/>
            <a:ext cx="63844" cy="28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9456306" y="6025921"/>
            <a:ext cx="63844" cy="28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9456305" y="5914825"/>
            <a:ext cx="63844" cy="28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9456304" y="5803729"/>
            <a:ext cx="63844" cy="28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9267623" y="6378539"/>
            <a:ext cx="1411132" cy="4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8161" y="6046273"/>
            <a:ext cx="1941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스킬 게이지</a:t>
            </a:r>
            <a:endParaRPr lang="ko-KR" altLang="en-US" sz="14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7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흐름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18899"/>
              </p:ext>
            </p:extLst>
          </p:nvPr>
        </p:nvGraphicFramePr>
        <p:xfrm>
          <a:off x="4814375" y="903668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770020" y="1828799"/>
            <a:ext cx="1440013" cy="2887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70019" y="2712141"/>
            <a:ext cx="1440013" cy="2887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754" y="204344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방향키</a:t>
            </a:r>
            <a:endParaRPr lang="ko-KR" altLang="en-US" sz="1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9522" y="2926783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왼</a:t>
            </a:r>
            <a:r>
              <a:rPr lang="ko-KR" altLang="en-US" sz="1600" b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쪽 </a:t>
            </a:r>
            <a:r>
              <a:rPr lang="ko-KR" altLang="en-US" sz="16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방향키</a:t>
            </a:r>
            <a:endParaRPr lang="ko-KR" altLang="en-US" sz="1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8575" y="312027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왼쪽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또는 오른쪽 방향키를 이용하여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대각선 점프를 통해 앞으로 나아간다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 rot="-2700000">
            <a:off x="5813692" y="2521687"/>
            <a:ext cx="604634" cy="12124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3500000">
            <a:off x="5905997" y="1926658"/>
            <a:ext cx="604634" cy="121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3500000">
            <a:off x="5221095" y="1331631"/>
            <a:ext cx="604634" cy="121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92659"/>
              </p:ext>
            </p:extLst>
          </p:nvPr>
        </p:nvGraphicFramePr>
        <p:xfrm>
          <a:off x="7838492" y="913293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682692" y="3129896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양쪽 벽을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넘어가면 다른 색 발판을 이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용할 수 있게 된다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9937439">
            <a:off x="9606918" y="2783304"/>
            <a:ext cx="604634" cy="12124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 rot="19937439">
            <a:off x="7541126" y="2296309"/>
            <a:ext cx="604634" cy="12124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662561" flipH="1">
            <a:off x="7536175" y="1542715"/>
            <a:ext cx="604634" cy="121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1662561" flipH="1">
            <a:off x="9548676" y="1191811"/>
            <a:ext cx="604634" cy="1212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3309779" y="3897867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153979" y="611447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플레이 중 코인과 아이템을 얻을 수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있으며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도넛 4"/>
          <p:cNvSpPr/>
          <p:nvPr/>
        </p:nvSpPr>
        <p:spPr>
          <a:xfrm>
            <a:off x="3499588" y="5673779"/>
            <a:ext cx="290168" cy="290168"/>
          </a:xfrm>
          <a:prstGeom prst="donut">
            <a:avLst>
              <a:gd name="adj" fmla="val 33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도넛 59"/>
          <p:cNvSpPr/>
          <p:nvPr/>
        </p:nvSpPr>
        <p:spPr>
          <a:xfrm>
            <a:off x="4195854" y="4558035"/>
            <a:ext cx="290168" cy="290168"/>
          </a:xfrm>
          <a:prstGeom prst="donut">
            <a:avLst>
              <a:gd name="adj" fmla="val 332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6331066" y="3897867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468135" y="6114470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몬스터를 밟아 죽일 수 있다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6" name="폭발 2 65"/>
          <p:cNvSpPr/>
          <p:nvPr/>
        </p:nvSpPr>
        <p:spPr>
          <a:xfrm rot="2471978">
            <a:off x="7622602" y="3974904"/>
            <a:ext cx="910069" cy="64944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12530">
            <a:off x="7718578" y="41092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Mon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5" name="아래로 구부러진 화살표 64"/>
          <p:cNvSpPr/>
          <p:nvPr/>
        </p:nvSpPr>
        <p:spPr>
          <a:xfrm rot="19361071">
            <a:off x="7177299" y="3923381"/>
            <a:ext cx="890050" cy="469839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9352353" y="4317315"/>
          <a:ext cx="2051493" cy="174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4369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4369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4369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43694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23664" y="6114470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생명 게이지가 다하거나 몬스터의 공격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함정 등에 빠지면 게임오버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739882" y="43352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Mon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2" name="오른쪽 화살표 71"/>
          <p:cNvSpPr/>
          <p:nvPr/>
        </p:nvSpPr>
        <p:spPr>
          <a:xfrm rot="5400000">
            <a:off x="10446259" y="5146167"/>
            <a:ext cx="1251199" cy="25253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70077" y="392329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HP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717607" y="4007990"/>
            <a:ext cx="1442017" cy="179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717608" y="4007989"/>
            <a:ext cx="429662" cy="17918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7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게임 흐름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770020" y="1828799"/>
            <a:ext cx="1440013" cy="2887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70019" y="2712141"/>
            <a:ext cx="1440013" cy="2887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754" y="204344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오른쪽 방향키</a:t>
            </a:r>
            <a:endParaRPr lang="ko-KR" altLang="en-US" sz="1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9522" y="2926783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왼</a:t>
            </a:r>
            <a:r>
              <a:rPr lang="ko-KR" altLang="en-US" sz="1600" b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쪽 </a:t>
            </a:r>
            <a:r>
              <a:rPr lang="ko-KR" altLang="en-US" sz="16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방향키</a:t>
            </a:r>
            <a:endParaRPr lang="ko-KR" altLang="en-US" sz="16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35367"/>
              </p:ext>
            </p:extLst>
          </p:nvPr>
        </p:nvGraphicFramePr>
        <p:xfrm>
          <a:off x="3309779" y="1969319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129040" y="4185922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몬스터를 처치하거나 아이템을 먹으면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스킬과 생명 게이지가 오른다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0" name="도넛 59"/>
          <p:cNvSpPr/>
          <p:nvPr/>
        </p:nvSpPr>
        <p:spPr>
          <a:xfrm>
            <a:off x="4896555" y="2649648"/>
            <a:ext cx="290168" cy="290168"/>
          </a:xfrm>
          <a:prstGeom prst="donut">
            <a:avLst>
              <a:gd name="adj" fmla="val 3320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94739"/>
              </p:ext>
            </p:extLst>
          </p:nvPr>
        </p:nvGraphicFramePr>
        <p:xfrm>
          <a:off x="6331066" y="1969319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66" name="폭발 2 65"/>
          <p:cNvSpPr/>
          <p:nvPr/>
        </p:nvSpPr>
        <p:spPr>
          <a:xfrm rot="2471978">
            <a:off x="3909907" y="2046356"/>
            <a:ext cx="910069" cy="64944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12530">
            <a:off x="4005883" y="218069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Mon</a:t>
            </a:r>
            <a:endParaRPr lang="ko-KR" altLang="en-US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5" name="아래로 구부러진 화살표 64"/>
          <p:cNvSpPr/>
          <p:nvPr/>
        </p:nvSpPr>
        <p:spPr>
          <a:xfrm rot="19361071">
            <a:off x="3464604" y="1994833"/>
            <a:ext cx="890050" cy="469839"/>
          </a:xfrm>
          <a:prstGeom prst="curved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94399" y="3780458"/>
            <a:ext cx="184648" cy="253850"/>
            <a:chOff x="9345907" y="5914126"/>
            <a:chExt cx="288918" cy="397198"/>
          </a:xfrm>
        </p:grpSpPr>
        <p:sp>
          <p:nvSpPr>
            <p:cNvPr id="36" name="직사각형 35"/>
            <p:cNvSpPr/>
            <p:nvPr/>
          </p:nvSpPr>
          <p:spPr>
            <a:xfrm rot="5400000">
              <a:off x="9460585" y="6137083"/>
              <a:ext cx="63844" cy="284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9456306" y="6025921"/>
              <a:ext cx="63844" cy="284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9456305" y="5914825"/>
              <a:ext cx="63844" cy="284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9456304" y="5803729"/>
              <a:ext cx="63844" cy="2846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액자 3"/>
          <p:cNvSpPr/>
          <p:nvPr/>
        </p:nvSpPr>
        <p:spPr>
          <a:xfrm>
            <a:off x="5004262" y="3699164"/>
            <a:ext cx="357010" cy="39583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950148" y="3705736"/>
            <a:ext cx="385425" cy="3730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108714" y="4206551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스킬 사용하려면 총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 충전해야 하며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77755"/>
              </p:ext>
            </p:extLst>
          </p:nvPr>
        </p:nvGraphicFramePr>
        <p:xfrm>
          <a:off x="9319540" y="1969319"/>
          <a:ext cx="2051493" cy="216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31">
                  <a:extLst>
                    <a:ext uri="{9D8B030D-6E8A-4147-A177-3AD203B41FA5}">
                      <a16:colId xmlns:a16="http://schemas.microsoft.com/office/drawing/2014/main" val="4007584441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2643711319"/>
                    </a:ext>
                  </a:extLst>
                </a:gridCol>
                <a:gridCol w="683831">
                  <a:extLst>
                    <a:ext uri="{9D8B030D-6E8A-4147-A177-3AD203B41FA5}">
                      <a16:colId xmlns:a16="http://schemas.microsoft.com/office/drawing/2014/main" val="3465880815"/>
                    </a:ext>
                  </a:extLst>
                </a:gridCol>
              </a:tblGrid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44641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24689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60948"/>
                  </a:ext>
                </a:extLst>
              </a:tr>
              <a:tr h="54180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8927" marR="48927" marT="24463" marB="244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65037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077111" y="418592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여러 칸 건너뛰기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뒤로 한 칸 등 캐릭터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고유의 스킬들을 사용할 수 있다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41" name="아래로 구부러진 화살표 40"/>
          <p:cNvSpPr/>
          <p:nvPr/>
        </p:nvSpPr>
        <p:spPr>
          <a:xfrm rot="5400000">
            <a:off x="10238126" y="2849940"/>
            <a:ext cx="706295" cy="395726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7478605">
            <a:off x="9062897" y="2910143"/>
            <a:ext cx="1909838" cy="25253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5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범위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7223"/>
              </p:ext>
            </p:extLst>
          </p:nvPr>
        </p:nvGraphicFramePr>
        <p:xfrm>
          <a:off x="3113903" y="736609"/>
          <a:ext cx="8402594" cy="6075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293">
                  <a:extLst>
                    <a:ext uri="{9D8B030D-6E8A-4147-A177-3AD203B41FA5}">
                      <a16:colId xmlns:a16="http://schemas.microsoft.com/office/drawing/2014/main" val="1846634980"/>
                    </a:ext>
                  </a:extLst>
                </a:gridCol>
                <a:gridCol w="3575192">
                  <a:extLst>
                    <a:ext uri="{9D8B030D-6E8A-4147-A177-3AD203B41FA5}">
                      <a16:colId xmlns:a16="http://schemas.microsoft.com/office/drawing/2014/main" val="765907514"/>
                    </a:ext>
                  </a:extLst>
                </a:gridCol>
                <a:gridCol w="3398109">
                  <a:extLst>
                    <a:ext uri="{9D8B030D-6E8A-4147-A177-3AD203B41FA5}">
                      <a16:colId xmlns:a16="http://schemas.microsoft.com/office/drawing/2014/main" val="308081579"/>
                    </a:ext>
                  </a:extLst>
                </a:gridCol>
              </a:tblGrid>
              <a:tr h="478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98031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캐릭터</a:t>
                      </a:r>
                      <a:endParaRPr lang="en-US" altLang="ko-KR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컨트롤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방향키 왼쪽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647245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캐릭터 기술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캐릭터 고유의 스킬 사용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더 다양한 스킬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구사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325662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맵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컨셉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초원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감옥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사막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지옥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바닥 타일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이미지의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변화로 맵 변경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더 길고 다양한 맵 추가 예정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526708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 </a:t>
                      </a:r>
                      <a:r>
                        <a:rPr lang="en-US" altLang="ko-KR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AI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주인공과 일직선 상에 놓였을 때 공격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87436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난이도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 증가 시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 빠르게 감소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49015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기능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공격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함정은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회에 게임오버</a:t>
                      </a:r>
                      <a:endParaRPr lang="en-US" altLang="ko-KR" sz="17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시간이 지날수록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 빠르게 감소</a:t>
                      </a:r>
                      <a:endParaRPr lang="en-US" altLang="ko-KR" sz="17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 시 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HP,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게이지 증가</a:t>
                      </a:r>
                      <a:endParaRPr lang="en-US" altLang="ko-KR" sz="17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코인으로 스킬 업그레이드 가능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아이템 기능 추가</a:t>
                      </a:r>
                      <a:endParaRPr lang="en-US" altLang="ko-KR" sz="17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스테이지에서 바로 시작할 수 있는 기능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44889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각각의 </a:t>
                      </a:r>
                      <a:r>
                        <a:rPr lang="en-US" altLang="ko-KR" sz="1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BGM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86122"/>
                  </a:ext>
                </a:extLst>
              </a:tr>
              <a:tr h="63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en-US" altLang="ko-KR" sz="1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사용 시 애니메이션</a:t>
                      </a:r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11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 계획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52420"/>
              </p:ext>
            </p:extLst>
          </p:nvPr>
        </p:nvGraphicFramePr>
        <p:xfrm>
          <a:off x="2934393" y="736608"/>
          <a:ext cx="8761614" cy="60798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5360">
                  <a:extLst>
                    <a:ext uri="{9D8B030D-6E8A-4147-A177-3AD203B41FA5}">
                      <a16:colId xmlns:a16="http://schemas.microsoft.com/office/drawing/2014/main" val="1846634980"/>
                    </a:ext>
                  </a:extLst>
                </a:gridCol>
                <a:gridCol w="1724373">
                  <a:extLst>
                    <a:ext uri="{9D8B030D-6E8A-4147-A177-3AD203B41FA5}">
                      <a16:colId xmlns:a16="http://schemas.microsoft.com/office/drawing/2014/main" val="765907514"/>
                    </a:ext>
                  </a:extLst>
                </a:gridCol>
                <a:gridCol w="5551881">
                  <a:extLst>
                    <a:ext uri="{9D8B030D-6E8A-4147-A177-3AD203B41FA5}">
                      <a16:colId xmlns:a16="http://schemas.microsoft.com/office/drawing/2014/main" val="308081579"/>
                    </a:ext>
                  </a:extLst>
                </a:gridCol>
              </a:tblGrid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 수집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맵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캐릭터 등 이미지 수집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타일 개수와 좌표 지정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(3x5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예정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98031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움직임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키보드를 이용한 캐릭터 움직임 구현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47245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몬스터와 함정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피격 시 애니메이션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 공격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함정 구현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25662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생명과 스킬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스킬 게이지 구현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26708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구현 및 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점검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구현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부족한 부분 보완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987436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오브젝트와 효과 구현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49015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맵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개의 스테이지 모두 구현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스테이지에 따른 맵 난이도 변경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44889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캐릭터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캐릭터 구현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캐릭터에 따른 추가 스킬 구현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86122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게임의 시작과 끝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코인과 스코어 등 마무리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 버그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밸런스 조정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1100"/>
                  </a:ext>
                </a:extLst>
              </a:tr>
              <a:tr h="559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1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0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점검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9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34393" y="623455"/>
            <a:ext cx="8761614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9970" y="623455"/>
            <a:ext cx="210866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313" y="806333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자체 평가</a:t>
            </a:r>
            <a:endParaRPr lang="ko-KR" altLang="en-US" sz="3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00688"/>
              </p:ext>
            </p:extLst>
          </p:nvPr>
        </p:nvGraphicFramePr>
        <p:xfrm>
          <a:off x="3113903" y="736609"/>
          <a:ext cx="8388286" cy="40278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00651">
                  <a:extLst>
                    <a:ext uri="{9D8B030D-6E8A-4147-A177-3AD203B41FA5}">
                      <a16:colId xmlns:a16="http://schemas.microsoft.com/office/drawing/2014/main" val="765907514"/>
                    </a:ext>
                  </a:extLst>
                </a:gridCol>
                <a:gridCol w="4087635">
                  <a:extLst>
                    <a:ext uri="{9D8B030D-6E8A-4147-A177-3AD203B41FA5}">
                      <a16:colId xmlns:a16="http://schemas.microsoft.com/office/drawing/2014/main" val="308081579"/>
                    </a:ext>
                  </a:extLst>
                </a:gridCol>
              </a:tblGrid>
              <a:tr h="69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평가 항목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평가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998031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컨셉이 잘 표현되었는가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449015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44889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실행 흐름이 잘 표현되었는가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86122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범위가 구체적이며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측정 가능한가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11100"/>
                  </a:ext>
                </a:extLst>
              </a:tr>
              <a:tr h="666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계획이 구체적이며 실행 가능한가</a:t>
                      </a:r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?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8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79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427</Words>
  <Application>Microsoft Office PowerPoint</Application>
  <PresentationFormat>와이드스크린</PresentationFormat>
  <Paragraphs>119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Adobe 고딕 Std B</vt:lpstr>
      <vt:lpstr>나눔바른고딕</vt:lpstr>
      <vt:lpstr>나눔바른고딕 Light</vt:lpstr>
      <vt:lpstr>넥슨 풋볼고딕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문건수</dc:creator>
  <cp:lastModifiedBy>문건수</cp:lastModifiedBy>
  <cp:revision>28</cp:revision>
  <dcterms:created xsi:type="dcterms:W3CDTF">2017-10-16T06:57:43Z</dcterms:created>
  <dcterms:modified xsi:type="dcterms:W3CDTF">2017-10-22T13:34:31Z</dcterms:modified>
</cp:coreProperties>
</file>